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62"/>
  </p:notesMasterIdLst>
  <p:handoutMasterIdLst>
    <p:handoutMasterId r:id="rId63"/>
  </p:handoutMasterIdLst>
  <p:sldIdLst>
    <p:sldId id="256" r:id="rId2"/>
    <p:sldId id="301" r:id="rId3"/>
    <p:sldId id="324" r:id="rId4"/>
    <p:sldId id="323" r:id="rId5"/>
    <p:sldId id="319" r:id="rId6"/>
    <p:sldId id="306" r:id="rId7"/>
    <p:sldId id="325" r:id="rId8"/>
    <p:sldId id="326" r:id="rId9"/>
    <p:sldId id="327" r:id="rId10"/>
    <p:sldId id="320" r:id="rId11"/>
    <p:sldId id="328" r:id="rId12"/>
    <p:sldId id="329" r:id="rId13"/>
    <p:sldId id="313" r:id="rId14"/>
    <p:sldId id="330" r:id="rId15"/>
    <p:sldId id="331" r:id="rId16"/>
    <p:sldId id="321" r:id="rId17"/>
    <p:sldId id="332" r:id="rId18"/>
    <p:sldId id="333" r:id="rId19"/>
    <p:sldId id="334" r:id="rId20"/>
    <p:sldId id="335" r:id="rId21"/>
    <p:sldId id="336" r:id="rId22"/>
    <p:sldId id="337" r:id="rId23"/>
    <p:sldId id="342" r:id="rId24"/>
    <p:sldId id="338" r:id="rId25"/>
    <p:sldId id="339" r:id="rId26"/>
    <p:sldId id="341" r:id="rId27"/>
    <p:sldId id="343" r:id="rId28"/>
    <p:sldId id="322"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67" r:id="rId53"/>
    <p:sldId id="368" r:id="rId54"/>
    <p:sldId id="369" r:id="rId55"/>
    <p:sldId id="370" r:id="rId56"/>
    <p:sldId id="371" r:id="rId57"/>
    <p:sldId id="372" r:id="rId58"/>
    <p:sldId id="373" r:id="rId59"/>
    <p:sldId id="374" r:id="rId60"/>
    <p:sldId id="31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34" autoAdjust="0"/>
  </p:normalViewPr>
  <p:slideViewPr>
    <p:cSldViewPr snapToGrid="0">
      <p:cViewPr varScale="1">
        <p:scale>
          <a:sx n="70" d="100"/>
          <a:sy n="70" d="100"/>
        </p:scale>
        <p:origin x="66" y="13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21682D-D380-46E3-A91A-18838A7DF1E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4B6B7787-D76E-4F78-8FA9-31BCD6E10BB7}">
      <dgm:prSet custT="1"/>
      <dgm:spPr>
        <a:solidFill>
          <a:schemeClr val="tx2">
            <a:lumMod val="90000"/>
            <a:lumOff val="10000"/>
          </a:schemeClr>
        </a:solidFill>
      </dgm:spPr>
      <dgm:t>
        <a:bodyPr lIns="144000"/>
        <a:lstStyle/>
        <a:p>
          <a:r>
            <a:rPr lang="en-US" sz="2000" b="1" cap="none" dirty="0">
              <a:solidFill>
                <a:schemeClr val="tx2">
                  <a:lumMod val="10000"/>
                  <a:lumOff val="90000"/>
                </a:schemeClr>
              </a:solidFill>
              <a:latin typeface="Courier New" panose="02070309020205020404" pitchFamily="49" charset="0"/>
              <a:cs typeface="Courier New" panose="02070309020205020404" pitchFamily="49" charset="0"/>
            </a:rPr>
            <a:t>Adaptable,</a:t>
          </a:r>
          <a:r>
            <a:rPr lang="en-US" sz="2000" b="1" cap="none" baseline="0" dirty="0">
              <a:solidFill>
                <a:schemeClr val="tx2">
                  <a:lumMod val="10000"/>
                  <a:lumOff val="90000"/>
                </a:schemeClr>
              </a:solidFill>
              <a:latin typeface="Courier New" panose="02070309020205020404" pitchFamily="49" charset="0"/>
              <a:cs typeface="Courier New" panose="02070309020205020404" pitchFamily="49" charset="0"/>
            </a:rPr>
            <a:t> Fast, Flexible, and Effective</a:t>
          </a:r>
          <a:endParaRPr lang="en-US" sz="2000" b="1" cap="none" dirty="0">
            <a:solidFill>
              <a:schemeClr val="tx2">
                <a:lumMod val="10000"/>
                <a:lumOff val="90000"/>
              </a:schemeClr>
            </a:solidFill>
            <a:latin typeface="Courier New" panose="02070309020205020404" pitchFamily="49" charset="0"/>
            <a:cs typeface="Courier New" panose="02070309020205020404" pitchFamily="49" charset="0"/>
          </a:endParaRPr>
        </a:p>
      </dgm:t>
    </dgm:pt>
    <dgm:pt modelId="{C1B77C00-FD9A-44DF-9391-D30E6E08AEFF}" type="parTrans" cxnId="{02837B09-CF5A-43E3-B177-8DC69E8EBB48}">
      <dgm:prSet/>
      <dgm:spPr/>
      <dgm:t>
        <a:bodyPr/>
        <a:lstStyle/>
        <a:p>
          <a:endParaRPr lang="en-US" sz="1600" dirty="0"/>
        </a:p>
      </dgm:t>
    </dgm:pt>
    <dgm:pt modelId="{089D225D-D8C3-4908-B7FF-753A969B2F06}" type="sibTrans" cxnId="{02837B09-CF5A-43E3-B177-8DC69E8EBB48}">
      <dgm:prSet/>
      <dgm:spPr/>
      <dgm:t>
        <a:bodyPr/>
        <a:lstStyle/>
        <a:p>
          <a:endParaRPr lang="en-US"/>
        </a:p>
      </dgm:t>
    </dgm:pt>
    <dgm:pt modelId="{DB8885A5-B6EB-4F2C-B565-8E471C95E4F5}">
      <dgm:prSet custT="1"/>
      <dgm:spPr>
        <a:solidFill>
          <a:schemeClr val="tx2">
            <a:lumMod val="90000"/>
            <a:lumOff val="10000"/>
          </a:schemeClr>
        </a:solidFill>
      </dgm:spPr>
      <dgm:t>
        <a:bodyPr lIns="144000"/>
        <a:lstStyle/>
        <a:p>
          <a:r>
            <a:rPr lang="en-PH" sz="2000" b="1" kern="1200" cap="none" dirty="0">
              <a:latin typeface="Courier New" panose="02070309020205020404" pitchFamily="49" charset="0"/>
              <a:ea typeface="+mn-ea"/>
              <a:cs typeface="Courier New" panose="02070309020205020404" pitchFamily="49" charset="0"/>
            </a:rPr>
            <a:t>Continuous Improvement</a:t>
          </a:r>
          <a:endParaRPr lang="en-US" sz="2000" b="1" kern="1200" cap="none" dirty="0">
            <a:solidFill>
              <a:schemeClr val="tx2">
                <a:lumMod val="10000"/>
                <a:lumOff val="90000"/>
              </a:schemeClr>
            </a:solidFill>
            <a:latin typeface="Courier New" panose="02070309020205020404" pitchFamily="49" charset="0"/>
            <a:cs typeface="Courier New" panose="02070309020205020404" pitchFamily="49" charset="0"/>
          </a:endParaRPr>
        </a:p>
      </dgm:t>
    </dgm:pt>
    <dgm:pt modelId="{FED07ECD-87E1-46C6-A685-6F11ED1B0244}" type="parTrans" cxnId="{4D99F7B9-41E4-43B6-9849-65F201B581BC}">
      <dgm:prSet/>
      <dgm:spPr/>
      <dgm:t>
        <a:bodyPr/>
        <a:lstStyle/>
        <a:p>
          <a:endParaRPr lang="en-US" sz="1600" dirty="0"/>
        </a:p>
      </dgm:t>
    </dgm:pt>
    <dgm:pt modelId="{BF1C2B1D-3AC4-44C3-A217-E66F0BB7BD1D}" type="sibTrans" cxnId="{4D99F7B9-41E4-43B6-9849-65F201B581BC}">
      <dgm:prSet/>
      <dgm:spPr/>
      <dgm:t>
        <a:bodyPr/>
        <a:lstStyle/>
        <a:p>
          <a:endParaRPr lang="en-US"/>
        </a:p>
      </dgm:t>
    </dgm:pt>
    <dgm:pt modelId="{A330F3E4-0F28-47F6-A166-065B053DFF88}">
      <dgm:prSet custT="1"/>
      <dgm:spPr>
        <a:solidFill>
          <a:schemeClr val="tx2">
            <a:lumMod val="90000"/>
            <a:lumOff val="10000"/>
          </a:schemeClr>
        </a:solidFill>
      </dgm:spPr>
      <dgm:t>
        <a:bodyPr lIns="144000"/>
        <a:lstStyle/>
        <a:p>
          <a:r>
            <a:rPr lang="en-PH" sz="2000" b="1" kern="1200" cap="none" dirty="0">
              <a:latin typeface="Courier New" panose="02070309020205020404" pitchFamily="49" charset="0"/>
              <a:ea typeface="+mn-ea"/>
              <a:cs typeface="Courier New" panose="02070309020205020404" pitchFamily="49" charset="0"/>
            </a:rPr>
            <a:t>Product Backlogs &amp; Sprints</a:t>
          </a:r>
          <a:endParaRPr lang="en-US" sz="2000" b="1" kern="1200" cap="none" dirty="0">
            <a:solidFill>
              <a:schemeClr val="tx2">
                <a:lumMod val="10000"/>
                <a:lumOff val="90000"/>
              </a:schemeClr>
            </a:solidFill>
            <a:latin typeface="Courier New" panose="02070309020205020404" pitchFamily="49" charset="0"/>
            <a:cs typeface="Courier New" panose="02070309020205020404" pitchFamily="49" charset="0"/>
          </a:endParaRPr>
        </a:p>
      </dgm:t>
    </dgm:pt>
    <dgm:pt modelId="{E0E81ADC-9F66-42B7-8252-2CCA0A27FACE}" type="parTrans" cxnId="{C0EB1D88-6446-47E4-99CE-F5F417CC52F5}">
      <dgm:prSet/>
      <dgm:spPr/>
      <dgm:t>
        <a:bodyPr/>
        <a:lstStyle/>
        <a:p>
          <a:endParaRPr lang="en-US" sz="1600" dirty="0"/>
        </a:p>
      </dgm:t>
    </dgm:pt>
    <dgm:pt modelId="{710C2E77-9EE7-453A-8E8B-70CC8531FA08}" type="sibTrans" cxnId="{C0EB1D88-6446-47E4-99CE-F5F417CC52F5}">
      <dgm:prSet/>
      <dgm:spPr/>
      <dgm:t>
        <a:bodyPr/>
        <a:lstStyle/>
        <a:p>
          <a:endParaRPr lang="en-US"/>
        </a:p>
      </dgm:t>
    </dgm:pt>
    <dgm:pt modelId="{F77E5DBE-809B-4934-AEFC-E0CF82680850}">
      <dgm:prSet custT="1"/>
      <dgm:spPr>
        <a:solidFill>
          <a:schemeClr val="accent1">
            <a:lumMod val="75000"/>
          </a:schemeClr>
        </a:solidFill>
      </dgm:spPr>
      <dgm:t>
        <a:bodyPr lIns="144000"/>
        <a:lstStyle/>
        <a:p>
          <a:r>
            <a:rPr lang="en-PH" sz="2000" b="1" kern="1200" cap="none" dirty="0">
              <a:solidFill>
                <a:schemeClr val="accent1">
                  <a:lumMod val="20000"/>
                  <a:lumOff val="80000"/>
                </a:schemeClr>
              </a:solidFill>
              <a:latin typeface="Courier New" panose="02070309020205020404" pitchFamily="49" charset="0"/>
              <a:ea typeface="+mn-ea"/>
              <a:cs typeface="Courier New" panose="02070309020205020404" pitchFamily="49" charset="0"/>
            </a:rPr>
            <a:t>Open</a:t>
          </a:r>
          <a:r>
            <a:rPr lang="en-PH" sz="2000" b="1" kern="1200" cap="none" baseline="0" dirty="0">
              <a:solidFill>
                <a:schemeClr val="accent1">
                  <a:lumMod val="20000"/>
                  <a:lumOff val="80000"/>
                </a:schemeClr>
              </a:solidFill>
              <a:latin typeface="Courier New" panose="02070309020205020404" pitchFamily="49" charset="0"/>
              <a:ea typeface="+mn-ea"/>
              <a:cs typeface="Courier New" panose="02070309020205020404" pitchFamily="49" charset="0"/>
            </a:rPr>
            <a:t> Communication</a:t>
          </a:r>
          <a:endParaRPr lang="ru-RU" sz="2000" b="1" kern="1200" cap="none" dirty="0">
            <a:solidFill>
              <a:schemeClr val="accent1">
                <a:lumMod val="20000"/>
                <a:lumOff val="80000"/>
              </a:schemeClr>
            </a:solidFill>
            <a:latin typeface="Courier New" panose="02070309020205020404" pitchFamily="49" charset="0"/>
            <a:ea typeface="+mn-ea"/>
            <a:cs typeface="Courier New" panose="02070309020205020404" pitchFamily="49" charset="0"/>
          </a:endParaRPr>
        </a:p>
      </dgm:t>
    </dgm:pt>
    <dgm:pt modelId="{3FADD6D9-423C-49AC-891C-2ED5C18466D9}" type="parTrans" cxnId="{5893D7E6-1DA4-42D2-8FDC-2ED6EFC30D47}">
      <dgm:prSet/>
      <dgm:spPr/>
      <dgm:t>
        <a:bodyPr/>
        <a:lstStyle/>
        <a:p>
          <a:endParaRPr lang="ru-RU"/>
        </a:p>
      </dgm:t>
    </dgm:pt>
    <dgm:pt modelId="{49C18DBA-CD31-49D2-AC8F-C4C215BFFCBE}" type="sibTrans" cxnId="{5893D7E6-1DA4-42D2-8FDC-2ED6EFC30D47}">
      <dgm:prSet/>
      <dgm:spPr/>
      <dgm:t>
        <a:bodyPr/>
        <a:lstStyle/>
        <a:p>
          <a:endParaRPr lang="ru-RU"/>
        </a:p>
      </dgm:t>
    </dgm:pt>
    <dgm:pt modelId="{68F5FA87-9D83-4938-8135-12906406FB54}">
      <dgm:prSet custT="1"/>
      <dgm:spPr>
        <a:solidFill>
          <a:schemeClr val="tx2">
            <a:lumMod val="90000"/>
            <a:lumOff val="10000"/>
          </a:schemeClr>
        </a:solidFill>
      </dgm:spPr>
      <dgm:t>
        <a:bodyPr lIns="144000"/>
        <a:lstStyle/>
        <a:p>
          <a:pPr marL="0" lvl="0" indent="0" defTabSz="711200">
            <a:spcBef>
              <a:spcPct val="0"/>
            </a:spcBef>
            <a:spcAft>
              <a:spcPct val="35000"/>
            </a:spcAft>
            <a:buNone/>
          </a:pPr>
          <a:r>
            <a:rPr lang="en-US" sz="2000" b="1" kern="1200" cap="none" dirty="0">
              <a:latin typeface="Courier New" panose="02070309020205020404" pitchFamily="49" charset="0"/>
              <a:ea typeface="+mn-ea"/>
              <a:cs typeface="Courier New" panose="02070309020205020404" pitchFamily="49" charset="0"/>
            </a:rPr>
            <a:t>Shared Responsibility</a:t>
          </a:r>
          <a:endParaRPr lang="ru-RU" sz="2000" b="1" kern="1200" cap="none" dirty="0">
            <a:solidFill>
              <a:schemeClr val="tx2">
                <a:lumMod val="10000"/>
                <a:lumOff val="90000"/>
              </a:schemeClr>
            </a:solidFill>
            <a:latin typeface="Courier New" panose="02070309020205020404" pitchFamily="49" charset="0"/>
            <a:ea typeface="+mn-ea"/>
            <a:cs typeface="Courier New" panose="02070309020205020404" pitchFamily="49" charset="0"/>
          </a:endParaRPr>
        </a:p>
      </dgm:t>
    </dgm:pt>
    <dgm:pt modelId="{1982533C-AFAF-4B88-8C9D-63D15C4DEB57}" type="parTrans" cxnId="{B5FDB712-A026-4671-B94B-4C87ADEAF62E}">
      <dgm:prSet/>
      <dgm:spPr/>
      <dgm:t>
        <a:bodyPr/>
        <a:lstStyle/>
        <a:p>
          <a:endParaRPr lang="ru-RU"/>
        </a:p>
      </dgm:t>
    </dgm:pt>
    <dgm:pt modelId="{424DD966-F307-4829-96C2-239A84AC0F46}" type="sibTrans" cxnId="{B5FDB712-A026-4671-B94B-4C87ADEAF62E}">
      <dgm:prSet/>
      <dgm:spPr/>
      <dgm:t>
        <a:bodyPr/>
        <a:lstStyle/>
        <a:p>
          <a:endParaRPr lang="ru-RU"/>
        </a:p>
      </dgm:t>
    </dgm:pt>
    <dgm:pt modelId="{6D207D14-66B7-42A2-A6A3-64AB05FAADCE}" type="pres">
      <dgm:prSet presAssocID="{4521682D-D380-46E3-A91A-18838A7DF1E3}" presName="linear" presStyleCnt="0">
        <dgm:presLayoutVars>
          <dgm:animLvl val="lvl"/>
          <dgm:resizeHandles val="exact"/>
        </dgm:presLayoutVars>
      </dgm:prSet>
      <dgm:spPr/>
    </dgm:pt>
    <dgm:pt modelId="{B09651CA-6082-4653-AB70-933BB1235F97}" type="pres">
      <dgm:prSet presAssocID="{4B6B7787-D76E-4F78-8FA9-31BCD6E10BB7}" presName="parentText" presStyleLbl="node1" presStyleIdx="0" presStyleCnt="5">
        <dgm:presLayoutVars>
          <dgm:chMax val="0"/>
          <dgm:bulletEnabled val="1"/>
        </dgm:presLayoutVars>
      </dgm:prSet>
      <dgm:spPr>
        <a:prstGeom prst="rect">
          <a:avLst/>
        </a:prstGeom>
      </dgm:spPr>
    </dgm:pt>
    <dgm:pt modelId="{625CCB83-139F-4C3E-BB50-1AAB056F816E}" type="pres">
      <dgm:prSet presAssocID="{089D225D-D8C3-4908-B7FF-753A969B2F06}" presName="spacer" presStyleCnt="0"/>
      <dgm:spPr/>
    </dgm:pt>
    <dgm:pt modelId="{14242B1F-D9B5-48D7-B880-6ADD69BA03A8}" type="pres">
      <dgm:prSet presAssocID="{F77E5DBE-809B-4934-AEFC-E0CF82680850}" presName="parentText" presStyleLbl="node1" presStyleIdx="1" presStyleCnt="5">
        <dgm:presLayoutVars>
          <dgm:chMax val="0"/>
          <dgm:bulletEnabled val="1"/>
        </dgm:presLayoutVars>
      </dgm:prSet>
      <dgm:spPr>
        <a:prstGeom prst="rect">
          <a:avLst/>
        </a:prstGeom>
      </dgm:spPr>
    </dgm:pt>
    <dgm:pt modelId="{868EFC29-8A99-437A-8E5B-E8590CA2C101}" type="pres">
      <dgm:prSet presAssocID="{49C18DBA-CD31-49D2-AC8F-C4C215BFFCBE}" presName="spacer" presStyleCnt="0"/>
      <dgm:spPr/>
    </dgm:pt>
    <dgm:pt modelId="{14C74C61-1CDB-4754-9DB7-BD125709153E}" type="pres">
      <dgm:prSet presAssocID="{68F5FA87-9D83-4938-8135-12906406FB54}" presName="parentText" presStyleLbl="node1" presStyleIdx="2" presStyleCnt="5">
        <dgm:presLayoutVars>
          <dgm:chMax val="0"/>
          <dgm:bulletEnabled val="1"/>
        </dgm:presLayoutVars>
      </dgm:prSet>
      <dgm:spPr>
        <a:prstGeom prst="rect">
          <a:avLst/>
        </a:prstGeom>
      </dgm:spPr>
    </dgm:pt>
    <dgm:pt modelId="{11080CE5-D987-459C-95B7-886EF3881AB0}" type="pres">
      <dgm:prSet presAssocID="{424DD966-F307-4829-96C2-239A84AC0F46}" presName="spacer" presStyleCnt="0"/>
      <dgm:spPr/>
    </dgm:pt>
    <dgm:pt modelId="{49C89894-5EBE-471A-A468-46210B8B996A}" type="pres">
      <dgm:prSet presAssocID="{DB8885A5-B6EB-4F2C-B565-8E471C95E4F5}" presName="parentText" presStyleLbl="node1" presStyleIdx="3" presStyleCnt="5">
        <dgm:presLayoutVars>
          <dgm:chMax val="0"/>
          <dgm:bulletEnabled val="1"/>
        </dgm:presLayoutVars>
      </dgm:prSet>
      <dgm:spPr>
        <a:prstGeom prst="rect">
          <a:avLst/>
        </a:prstGeom>
      </dgm:spPr>
    </dgm:pt>
    <dgm:pt modelId="{48EBDE82-67EA-4DEA-BA6A-97760560F4BC}" type="pres">
      <dgm:prSet presAssocID="{BF1C2B1D-3AC4-44C3-A217-E66F0BB7BD1D}" presName="spacer" presStyleCnt="0"/>
      <dgm:spPr/>
    </dgm:pt>
    <dgm:pt modelId="{F3432693-EA90-45F0-A9D1-07C9BF3C7ACB}" type="pres">
      <dgm:prSet presAssocID="{A330F3E4-0F28-47F6-A166-065B053DFF88}" presName="parentText" presStyleLbl="node1" presStyleIdx="4" presStyleCnt="5">
        <dgm:presLayoutVars>
          <dgm:chMax val="0"/>
          <dgm:bulletEnabled val="1"/>
        </dgm:presLayoutVars>
      </dgm:prSet>
      <dgm:spPr>
        <a:prstGeom prst="rect">
          <a:avLst/>
        </a:prstGeom>
      </dgm:spPr>
    </dgm:pt>
  </dgm:ptLst>
  <dgm:cxnLst>
    <dgm:cxn modelId="{02837B09-CF5A-43E3-B177-8DC69E8EBB48}" srcId="{4521682D-D380-46E3-A91A-18838A7DF1E3}" destId="{4B6B7787-D76E-4F78-8FA9-31BCD6E10BB7}" srcOrd="0" destOrd="0" parTransId="{C1B77C00-FD9A-44DF-9391-D30E6E08AEFF}" sibTransId="{089D225D-D8C3-4908-B7FF-753A969B2F06}"/>
    <dgm:cxn modelId="{B5FDB712-A026-4671-B94B-4C87ADEAF62E}" srcId="{4521682D-D380-46E3-A91A-18838A7DF1E3}" destId="{68F5FA87-9D83-4938-8135-12906406FB54}" srcOrd="2" destOrd="0" parTransId="{1982533C-AFAF-4B88-8C9D-63D15C4DEB57}" sibTransId="{424DD966-F307-4829-96C2-239A84AC0F46}"/>
    <dgm:cxn modelId="{F3597130-708F-4560-9E66-21B1D756096B}" type="presOf" srcId="{68F5FA87-9D83-4938-8135-12906406FB54}" destId="{14C74C61-1CDB-4754-9DB7-BD125709153E}" srcOrd="0" destOrd="0" presId="urn:microsoft.com/office/officeart/2005/8/layout/vList2"/>
    <dgm:cxn modelId="{1CC0E55B-A131-462D-90B2-C929BDB1A8A2}" type="presOf" srcId="{DB8885A5-B6EB-4F2C-B565-8E471C95E4F5}" destId="{49C89894-5EBE-471A-A468-46210B8B996A}" srcOrd="0" destOrd="0" presId="urn:microsoft.com/office/officeart/2005/8/layout/vList2"/>
    <dgm:cxn modelId="{ABC4BF73-4323-4885-B732-EA7E8D41BAF4}" type="presOf" srcId="{F77E5DBE-809B-4934-AEFC-E0CF82680850}" destId="{14242B1F-D9B5-48D7-B880-6ADD69BA03A8}" srcOrd="0" destOrd="0" presId="urn:microsoft.com/office/officeart/2005/8/layout/vList2"/>
    <dgm:cxn modelId="{C0EB1D88-6446-47E4-99CE-F5F417CC52F5}" srcId="{4521682D-D380-46E3-A91A-18838A7DF1E3}" destId="{A330F3E4-0F28-47F6-A166-065B053DFF88}" srcOrd="4" destOrd="0" parTransId="{E0E81ADC-9F66-42B7-8252-2CCA0A27FACE}" sibTransId="{710C2E77-9EE7-453A-8E8B-70CC8531FA08}"/>
    <dgm:cxn modelId="{E2B5D69F-D9D2-416D-94E3-CF16021898D0}" type="presOf" srcId="{4521682D-D380-46E3-A91A-18838A7DF1E3}" destId="{6D207D14-66B7-42A2-A6A3-64AB05FAADCE}" srcOrd="0" destOrd="0" presId="urn:microsoft.com/office/officeart/2005/8/layout/vList2"/>
    <dgm:cxn modelId="{4D99F7B9-41E4-43B6-9849-65F201B581BC}" srcId="{4521682D-D380-46E3-A91A-18838A7DF1E3}" destId="{DB8885A5-B6EB-4F2C-B565-8E471C95E4F5}" srcOrd="3" destOrd="0" parTransId="{FED07ECD-87E1-46C6-A685-6F11ED1B0244}" sibTransId="{BF1C2B1D-3AC4-44C3-A217-E66F0BB7BD1D}"/>
    <dgm:cxn modelId="{E80701C2-6539-463A-A151-C31C5428D761}" type="presOf" srcId="{A330F3E4-0F28-47F6-A166-065B053DFF88}" destId="{F3432693-EA90-45F0-A9D1-07C9BF3C7ACB}" srcOrd="0" destOrd="0" presId="urn:microsoft.com/office/officeart/2005/8/layout/vList2"/>
    <dgm:cxn modelId="{32EC64DD-682C-4BEF-85BA-D7D979E71F4E}" type="presOf" srcId="{4B6B7787-D76E-4F78-8FA9-31BCD6E10BB7}" destId="{B09651CA-6082-4653-AB70-933BB1235F97}" srcOrd="0" destOrd="0" presId="urn:microsoft.com/office/officeart/2005/8/layout/vList2"/>
    <dgm:cxn modelId="{5893D7E6-1DA4-42D2-8FDC-2ED6EFC30D47}" srcId="{4521682D-D380-46E3-A91A-18838A7DF1E3}" destId="{F77E5DBE-809B-4934-AEFC-E0CF82680850}" srcOrd="1" destOrd="0" parTransId="{3FADD6D9-423C-49AC-891C-2ED5C18466D9}" sibTransId="{49C18DBA-CD31-49D2-AC8F-C4C215BFFCBE}"/>
    <dgm:cxn modelId="{CF2AF8A6-7CFE-40B1-8B2A-CEF52463EA16}" type="presParOf" srcId="{6D207D14-66B7-42A2-A6A3-64AB05FAADCE}" destId="{B09651CA-6082-4653-AB70-933BB1235F97}" srcOrd="0" destOrd="0" presId="urn:microsoft.com/office/officeart/2005/8/layout/vList2"/>
    <dgm:cxn modelId="{8A6AFBDC-F2CD-4B8E-836A-2D1352192C08}" type="presParOf" srcId="{6D207D14-66B7-42A2-A6A3-64AB05FAADCE}" destId="{625CCB83-139F-4C3E-BB50-1AAB056F816E}" srcOrd="1" destOrd="0" presId="urn:microsoft.com/office/officeart/2005/8/layout/vList2"/>
    <dgm:cxn modelId="{E7DE2EFF-CB34-45C3-8435-F50E70742497}" type="presParOf" srcId="{6D207D14-66B7-42A2-A6A3-64AB05FAADCE}" destId="{14242B1F-D9B5-48D7-B880-6ADD69BA03A8}" srcOrd="2" destOrd="0" presId="urn:microsoft.com/office/officeart/2005/8/layout/vList2"/>
    <dgm:cxn modelId="{3F16EB53-3C12-4AA8-B624-E7DD0A727E14}" type="presParOf" srcId="{6D207D14-66B7-42A2-A6A3-64AB05FAADCE}" destId="{868EFC29-8A99-437A-8E5B-E8590CA2C101}" srcOrd="3" destOrd="0" presId="urn:microsoft.com/office/officeart/2005/8/layout/vList2"/>
    <dgm:cxn modelId="{3C5A7FDD-0B81-4386-9DE5-81E9E62CDFAC}" type="presParOf" srcId="{6D207D14-66B7-42A2-A6A3-64AB05FAADCE}" destId="{14C74C61-1CDB-4754-9DB7-BD125709153E}" srcOrd="4" destOrd="0" presId="urn:microsoft.com/office/officeart/2005/8/layout/vList2"/>
    <dgm:cxn modelId="{F4ABDF0F-5B28-466C-8912-B65F0087A4A1}" type="presParOf" srcId="{6D207D14-66B7-42A2-A6A3-64AB05FAADCE}" destId="{11080CE5-D987-459C-95B7-886EF3881AB0}" srcOrd="5" destOrd="0" presId="urn:microsoft.com/office/officeart/2005/8/layout/vList2"/>
    <dgm:cxn modelId="{F027BA3F-8226-4401-8E92-6DDA4C3DE181}" type="presParOf" srcId="{6D207D14-66B7-42A2-A6A3-64AB05FAADCE}" destId="{49C89894-5EBE-471A-A468-46210B8B996A}" srcOrd="6" destOrd="0" presId="urn:microsoft.com/office/officeart/2005/8/layout/vList2"/>
    <dgm:cxn modelId="{6A78EBC1-FC5A-4BDA-8CE9-1D97CFE4273F}" type="presParOf" srcId="{6D207D14-66B7-42A2-A6A3-64AB05FAADCE}" destId="{48EBDE82-67EA-4DEA-BA6A-97760560F4BC}" srcOrd="7" destOrd="0" presId="urn:microsoft.com/office/officeart/2005/8/layout/vList2"/>
    <dgm:cxn modelId="{15DB1653-EEEC-4908-AF72-0B6591E8A65D}" type="presParOf" srcId="{6D207D14-66B7-42A2-A6A3-64AB05FAADCE}" destId="{F3432693-EA90-45F0-A9D1-07C9BF3C7AC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651CA-6082-4653-AB70-933BB1235F97}">
      <dsp:nvSpPr>
        <dsp:cNvPr id="0" name=""/>
        <dsp:cNvSpPr/>
      </dsp:nvSpPr>
      <dsp:spPr>
        <a:xfrm>
          <a:off x="0" y="1211"/>
          <a:ext cx="5422390" cy="587148"/>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cap="none" dirty="0">
              <a:solidFill>
                <a:schemeClr val="tx2">
                  <a:lumMod val="10000"/>
                  <a:lumOff val="90000"/>
                </a:schemeClr>
              </a:solidFill>
              <a:latin typeface="Courier New" panose="02070309020205020404" pitchFamily="49" charset="0"/>
              <a:cs typeface="Courier New" panose="02070309020205020404" pitchFamily="49" charset="0"/>
            </a:rPr>
            <a:t>Adaptable,</a:t>
          </a:r>
          <a:r>
            <a:rPr lang="en-US" sz="2000" b="1" kern="1200" cap="none" baseline="0" dirty="0">
              <a:solidFill>
                <a:schemeClr val="tx2">
                  <a:lumMod val="10000"/>
                  <a:lumOff val="90000"/>
                </a:schemeClr>
              </a:solidFill>
              <a:latin typeface="Courier New" panose="02070309020205020404" pitchFamily="49" charset="0"/>
              <a:cs typeface="Courier New" panose="02070309020205020404" pitchFamily="49" charset="0"/>
            </a:rPr>
            <a:t> Fast, Flexible, and Effective</a:t>
          </a:r>
          <a:endParaRPr lang="en-US" sz="2000" b="1" kern="1200" cap="none" dirty="0">
            <a:solidFill>
              <a:schemeClr val="tx2">
                <a:lumMod val="10000"/>
                <a:lumOff val="90000"/>
              </a:schemeClr>
            </a:solidFill>
            <a:latin typeface="Courier New" panose="02070309020205020404" pitchFamily="49" charset="0"/>
            <a:cs typeface="Courier New" panose="02070309020205020404" pitchFamily="49" charset="0"/>
          </a:endParaRPr>
        </a:p>
      </dsp:txBody>
      <dsp:txXfrm>
        <a:off x="0" y="1211"/>
        <a:ext cx="5422390" cy="587148"/>
      </dsp:txXfrm>
    </dsp:sp>
    <dsp:sp modelId="{14242B1F-D9B5-48D7-B880-6ADD69BA03A8}">
      <dsp:nvSpPr>
        <dsp:cNvPr id="0" name=""/>
        <dsp:cNvSpPr/>
      </dsp:nvSpPr>
      <dsp:spPr>
        <a:xfrm>
          <a:off x="0" y="600818"/>
          <a:ext cx="5422390" cy="587148"/>
        </a:xfrm>
        <a:prstGeom prst="rect">
          <a:avLst/>
        </a:prstGeom>
        <a:solidFill>
          <a:schemeClr val="accent1">
            <a:lumMod val="75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b="1" kern="1200" cap="none" dirty="0">
              <a:solidFill>
                <a:schemeClr val="accent1">
                  <a:lumMod val="20000"/>
                  <a:lumOff val="80000"/>
                </a:schemeClr>
              </a:solidFill>
              <a:latin typeface="Courier New" panose="02070309020205020404" pitchFamily="49" charset="0"/>
              <a:ea typeface="+mn-ea"/>
              <a:cs typeface="Courier New" panose="02070309020205020404" pitchFamily="49" charset="0"/>
            </a:rPr>
            <a:t>Open</a:t>
          </a:r>
          <a:r>
            <a:rPr lang="en-PH" sz="2000" b="1" kern="1200" cap="none" baseline="0" dirty="0">
              <a:solidFill>
                <a:schemeClr val="accent1">
                  <a:lumMod val="20000"/>
                  <a:lumOff val="80000"/>
                </a:schemeClr>
              </a:solidFill>
              <a:latin typeface="Courier New" panose="02070309020205020404" pitchFamily="49" charset="0"/>
              <a:ea typeface="+mn-ea"/>
              <a:cs typeface="Courier New" panose="02070309020205020404" pitchFamily="49" charset="0"/>
            </a:rPr>
            <a:t> Communication</a:t>
          </a:r>
          <a:endParaRPr lang="ru-RU" sz="2000" b="1" kern="1200" cap="none" dirty="0">
            <a:solidFill>
              <a:schemeClr val="accent1">
                <a:lumMod val="20000"/>
                <a:lumOff val="80000"/>
              </a:schemeClr>
            </a:solidFill>
            <a:latin typeface="Courier New" panose="02070309020205020404" pitchFamily="49" charset="0"/>
            <a:ea typeface="+mn-ea"/>
            <a:cs typeface="Courier New" panose="02070309020205020404" pitchFamily="49" charset="0"/>
          </a:endParaRPr>
        </a:p>
      </dsp:txBody>
      <dsp:txXfrm>
        <a:off x="0" y="600818"/>
        <a:ext cx="5422390" cy="587148"/>
      </dsp:txXfrm>
    </dsp:sp>
    <dsp:sp modelId="{14C74C61-1CDB-4754-9DB7-BD125709153E}">
      <dsp:nvSpPr>
        <dsp:cNvPr id="0" name=""/>
        <dsp:cNvSpPr/>
      </dsp:nvSpPr>
      <dsp:spPr>
        <a:xfrm>
          <a:off x="0" y="1200425"/>
          <a:ext cx="5422390" cy="587148"/>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711200">
            <a:lnSpc>
              <a:spcPct val="90000"/>
            </a:lnSpc>
            <a:spcBef>
              <a:spcPct val="0"/>
            </a:spcBef>
            <a:spcAft>
              <a:spcPct val="35000"/>
            </a:spcAft>
            <a:buNone/>
          </a:pPr>
          <a:r>
            <a:rPr lang="en-US" sz="2000" b="1" kern="1200" cap="none" dirty="0">
              <a:latin typeface="Courier New" panose="02070309020205020404" pitchFamily="49" charset="0"/>
              <a:ea typeface="+mn-ea"/>
              <a:cs typeface="Courier New" panose="02070309020205020404" pitchFamily="49" charset="0"/>
            </a:rPr>
            <a:t>Shared Responsibility</a:t>
          </a:r>
          <a:endParaRPr lang="ru-RU" sz="2000" b="1" kern="1200" cap="none" dirty="0">
            <a:solidFill>
              <a:schemeClr val="tx2">
                <a:lumMod val="10000"/>
                <a:lumOff val="90000"/>
              </a:schemeClr>
            </a:solidFill>
            <a:latin typeface="Courier New" panose="02070309020205020404" pitchFamily="49" charset="0"/>
            <a:ea typeface="+mn-ea"/>
            <a:cs typeface="Courier New" panose="02070309020205020404" pitchFamily="49" charset="0"/>
          </a:endParaRPr>
        </a:p>
      </dsp:txBody>
      <dsp:txXfrm>
        <a:off x="0" y="1200425"/>
        <a:ext cx="5422390" cy="587148"/>
      </dsp:txXfrm>
    </dsp:sp>
    <dsp:sp modelId="{49C89894-5EBE-471A-A468-46210B8B996A}">
      <dsp:nvSpPr>
        <dsp:cNvPr id="0" name=""/>
        <dsp:cNvSpPr/>
      </dsp:nvSpPr>
      <dsp:spPr>
        <a:xfrm>
          <a:off x="0" y="1800033"/>
          <a:ext cx="5422390" cy="587148"/>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b="1" kern="1200" cap="none" dirty="0">
              <a:latin typeface="Courier New" panose="02070309020205020404" pitchFamily="49" charset="0"/>
              <a:ea typeface="+mn-ea"/>
              <a:cs typeface="Courier New" panose="02070309020205020404" pitchFamily="49" charset="0"/>
            </a:rPr>
            <a:t>Continuous Improvement</a:t>
          </a:r>
          <a:endParaRPr lang="en-US" sz="2000" b="1" kern="1200" cap="none" dirty="0">
            <a:solidFill>
              <a:schemeClr val="tx2">
                <a:lumMod val="10000"/>
                <a:lumOff val="90000"/>
              </a:schemeClr>
            </a:solidFill>
            <a:latin typeface="Courier New" panose="02070309020205020404" pitchFamily="49" charset="0"/>
            <a:cs typeface="Courier New" panose="02070309020205020404" pitchFamily="49" charset="0"/>
          </a:endParaRPr>
        </a:p>
      </dsp:txBody>
      <dsp:txXfrm>
        <a:off x="0" y="1800033"/>
        <a:ext cx="5422390" cy="587148"/>
      </dsp:txXfrm>
    </dsp:sp>
    <dsp:sp modelId="{F3432693-EA90-45F0-A9D1-07C9BF3C7ACB}">
      <dsp:nvSpPr>
        <dsp:cNvPr id="0" name=""/>
        <dsp:cNvSpPr/>
      </dsp:nvSpPr>
      <dsp:spPr>
        <a:xfrm>
          <a:off x="0" y="2399640"/>
          <a:ext cx="5422390" cy="587148"/>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b="1" kern="1200" cap="none" dirty="0">
              <a:latin typeface="Courier New" panose="02070309020205020404" pitchFamily="49" charset="0"/>
              <a:ea typeface="+mn-ea"/>
              <a:cs typeface="Courier New" panose="02070309020205020404" pitchFamily="49" charset="0"/>
            </a:rPr>
            <a:t>Product Backlogs &amp; Sprints</a:t>
          </a:r>
          <a:endParaRPr lang="en-US" sz="2000" b="1" kern="1200" cap="none" dirty="0">
            <a:solidFill>
              <a:schemeClr val="tx2">
                <a:lumMod val="10000"/>
                <a:lumOff val="90000"/>
              </a:schemeClr>
            </a:solidFill>
            <a:latin typeface="Courier New" panose="02070309020205020404" pitchFamily="49" charset="0"/>
            <a:cs typeface="Courier New" panose="02070309020205020404" pitchFamily="49" charset="0"/>
          </a:endParaRPr>
        </a:p>
      </dsp:txBody>
      <dsp:txXfrm>
        <a:off x="0" y="2399640"/>
        <a:ext cx="5422390" cy="5871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12/7/2022</a:t>
            </a:fld>
            <a:endParaRPr lang="en-US" dirty="0"/>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dirty="0"/>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12/7/2022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dirty="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a:t>
            </a:fld>
            <a:endParaRPr lang="en-US" dirty="0"/>
          </a:p>
        </p:txBody>
      </p:sp>
    </p:spTree>
    <p:extLst>
      <p:ext uri="{BB962C8B-B14F-4D97-AF65-F5344CB8AC3E}">
        <p14:creationId xmlns:p14="http://schemas.microsoft.com/office/powerpoint/2010/main" val="616912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10</a:t>
            </a:fld>
            <a:endParaRPr lang="en-US" dirty="0"/>
          </a:p>
        </p:txBody>
      </p:sp>
    </p:spTree>
    <p:extLst>
      <p:ext uri="{BB962C8B-B14F-4D97-AF65-F5344CB8AC3E}">
        <p14:creationId xmlns:p14="http://schemas.microsoft.com/office/powerpoint/2010/main" val="1121368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11</a:t>
            </a:fld>
            <a:endParaRPr lang="en-US" dirty="0"/>
          </a:p>
        </p:txBody>
      </p:sp>
    </p:spTree>
    <p:extLst>
      <p:ext uri="{BB962C8B-B14F-4D97-AF65-F5344CB8AC3E}">
        <p14:creationId xmlns:p14="http://schemas.microsoft.com/office/powerpoint/2010/main" val="918847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12</a:t>
            </a:fld>
            <a:endParaRPr lang="en-US" dirty="0"/>
          </a:p>
        </p:txBody>
      </p:sp>
    </p:spTree>
    <p:extLst>
      <p:ext uri="{BB962C8B-B14F-4D97-AF65-F5344CB8AC3E}">
        <p14:creationId xmlns:p14="http://schemas.microsoft.com/office/powerpoint/2010/main" val="446681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13</a:t>
            </a:fld>
            <a:endParaRPr lang="en-US" dirty="0"/>
          </a:p>
        </p:txBody>
      </p:sp>
    </p:spTree>
    <p:extLst>
      <p:ext uri="{BB962C8B-B14F-4D97-AF65-F5344CB8AC3E}">
        <p14:creationId xmlns:p14="http://schemas.microsoft.com/office/powerpoint/2010/main" val="17329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14</a:t>
            </a:fld>
            <a:endParaRPr lang="en-US" dirty="0"/>
          </a:p>
        </p:txBody>
      </p:sp>
    </p:spTree>
    <p:extLst>
      <p:ext uri="{BB962C8B-B14F-4D97-AF65-F5344CB8AC3E}">
        <p14:creationId xmlns:p14="http://schemas.microsoft.com/office/powerpoint/2010/main" val="3415160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15</a:t>
            </a:fld>
            <a:endParaRPr lang="en-US" dirty="0"/>
          </a:p>
        </p:txBody>
      </p:sp>
    </p:spTree>
    <p:extLst>
      <p:ext uri="{BB962C8B-B14F-4D97-AF65-F5344CB8AC3E}">
        <p14:creationId xmlns:p14="http://schemas.microsoft.com/office/powerpoint/2010/main" val="1639535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16</a:t>
            </a:fld>
            <a:endParaRPr lang="en-US" dirty="0"/>
          </a:p>
        </p:txBody>
      </p:sp>
    </p:spTree>
    <p:extLst>
      <p:ext uri="{BB962C8B-B14F-4D97-AF65-F5344CB8AC3E}">
        <p14:creationId xmlns:p14="http://schemas.microsoft.com/office/powerpoint/2010/main" val="1454866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17</a:t>
            </a:fld>
            <a:endParaRPr lang="en-US" dirty="0"/>
          </a:p>
        </p:txBody>
      </p:sp>
    </p:spTree>
    <p:extLst>
      <p:ext uri="{BB962C8B-B14F-4D97-AF65-F5344CB8AC3E}">
        <p14:creationId xmlns:p14="http://schemas.microsoft.com/office/powerpoint/2010/main" val="1996618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18</a:t>
            </a:fld>
            <a:endParaRPr lang="en-US" dirty="0"/>
          </a:p>
        </p:txBody>
      </p:sp>
    </p:spTree>
    <p:extLst>
      <p:ext uri="{BB962C8B-B14F-4D97-AF65-F5344CB8AC3E}">
        <p14:creationId xmlns:p14="http://schemas.microsoft.com/office/powerpoint/2010/main" val="1028713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19</a:t>
            </a:fld>
            <a:endParaRPr lang="en-US" dirty="0"/>
          </a:p>
        </p:txBody>
      </p:sp>
    </p:spTree>
    <p:extLst>
      <p:ext uri="{BB962C8B-B14F-4D97-AF65-F5344CB8AC3E}">
        <p14:creationId xmlns:p14="http://schemas.microsoft.com/office/powerpoint/2010/main" val="634953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a:t>
            </a:fld>
            <a:endParaRPr lang="en-US" dirty="0"/>
          </a:p>
        </p:txBody>
      </p:sp>
    </p:spTree>
    <p:extLst>
      <p:ext uri="{BB962C8B-B14F-4D97-AF65-F5344CB8AC3E}">
        <p14:creationId xmlns:p14="http://schemas.microsoft.com/office/powerpoint/2010/main" val="2944921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20</a:t>
            </a:fld>
            <a:endParaRPr lang="en-US" dirty="0"/>
          </a:p>
        </p:txBody>
      </p:sp>
    </p:spTree>
    <p:extLst>
      <p:ext uri="{BB962C8B-B14F-4D97-AF65-F5344CB8AC3E}">
        <p14:creationId xmlns:p14="http://schemas.microsoft.com/office/powerpoint/2010/main" val="3673375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21</a:t>
            </a:fld>
            <a:endParaRPr lang="en-US" dirty="0"/>
          </a:p>
        </p:txBody>
      </p:sp>
    </p:spTree>
    <p:extLst>
      <p:ext uri="{BB962C8B-B14F-4D97-AF65-F5344CB8AC3E}">
        <p14:creationId xmlns:p14="http://schemas.microsoft.com/office/powerpoint/2010/main" val="543154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22</a:t>
            </a:fld>
            <a:endParaRPr lang="en-US" dirty="0"/>
          </a:p>
        </p:txBody>
      </p:sp>
    </p:spTree>
    <p:extLst>
      <p:ext uri="{BB962C8B-B14F-4D97-AF65-F5344CB8AC3E}">
        <p14:creationId xmlns:p14="http://schemas.microsoft.com/office/powerpoint/2010/main" val="4249298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23</a:t>
            </a:fld>
            <a:endParaRPr lang="en-US" dirty="0"/>
          </a:p>
        </p:txBody>
      </p:sp>
    </p:spTree>
    <p:extLst>
      <p:ext uri="{BB962C8B-B14F-4D97-AF65-F5344CB8AC3E}">
        <p14:creationId xmlns:p14="http://schemas.microsoft.com/office/powerpoint/2010/main" val="3283612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24</a:t>
            </a:fld>
            <a:endParaRPr lang="en-US" dirty="0"/>
          </a:p>
        </p:txBody>
      </p:sp>
    </p:spTree>
    <p:extLst>
      <p:ext uri="{BB962C8B-B14F-4D97-AF65-F5344CB8AC3E}">
        <p14:creationId xmlns:p14="http://schemas.microsoft.com/office/powerpoint/2010/main" val="3431286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25</a:t>
            </a:fld>
            <a:endParaRPr lang="en-US" dirty="0"/>
          </a:p>
        </p:txBody>
      </p:sp>
    </p:spTree>
    <p:extLst>
      <p:ext uri="{BB962C8B-B14F-4D97-AF65-F5344CB8AC3E}">
        <p14:creationId xmlns:p14="http://schemas.microsoft.com/office/powerpoint/2010/main" val="641409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26</a:t>
            </a:fld>
            <a:endParaRPr lang="en-US" dirty="0"/>
          </a:p>
        </p:txBody>
      </p:sp>
    </p:spTree>
    <p:extLst>
      <p:ext uri="{BB962C8B-B14F-4D97-AF65-F5344CB8AC3E}">
        <p14:creationId xmlns:p14="http://schemas.microsoft.com/office/powerpoint/2010/main" val="1733314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27</a:t>
            </a:fld>
            <a:endParaRPr lang="en-US" dirty="0"/>
          </a:p>
        </p:txBody>
      </p:sp>
    </p:spTree>
    <p:extLst>
      <p:ext uri="{BB962C8B-B14F-4D97-AF65-F5344CB8AC3E}">
        <p14:creationId xmlns:p14="http://schemas.microsoft.com/office/powerpoint/2010/main" val="85447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28</a:t>
            </a:fld>
            <a:endParaRPr lang="en-US" dirty="0"/>
          </a:p>
        </p:txBody>
      </p:sp>
    </p:spTree>
    <p:extLst>
      <p:ext uri="{BB962C8B-B14F-4D97-AF65-F5344CB8AC3E}">
        <p14:creationId xmlns:p14="http://schemas.microsoft.com/office/powerpoint/2010/main" val="94974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29</a:t>
            </a:fld>
            <a:endParaRPr lang="en-US" dirty="0"/>
          </a:p>
        </p:txBody>
      </p:sp>
    </p:spTree>
    <p:extLst>
      <p:ext uri="{BB962C8B-B14F-4D97-AF65-F5344CB8AC3E}">
        <p14:creationId xmlns:p14="http://schemas.microsoft.com/office/powerpoint/2010/main" val="262456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a:t>
            </a:fld>
            <a:endParaRPr lang="en-US" dirty="0"/>
          </a:p>
        </p:txBody>
      </p:sp>
    </p:spTree>
    <p:extLst>
      <p:ext uri="{BB962C8B-B14F-4D97-AF65-F5344CB8AC3E}">
        <p14:creationId xmlns:p14="http://schemas.microsoft.com/office/powerpoint/2010/main" val="1841084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30</a:t>
            </a:fld>
            <a:endParaRPr lang="en-US" dirty="0"/>
          </a:p>
        </p:txBody>
      </p:sp>
    </p:spTree>
    <p:extLst>
      <p:ext uri="{BB962C8B-B14F-4D97-AF65-F5344CB8AC3E}">
        <p14:creationId xmlns:p14="http://schemas.microsoft.com/office/powerpoint/2010/main" val="239899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31</a:t>
            </a:fld>
            <a:endParaRPr lang="en-US" dirty="0"/>
          </a:p>
        </p:txBody>
      </p:sp>
    </p:spTree>
    <p:extLst>
      <p:ext uri="{BB962C8B-B14F-4D97-AF65-F5344CB8AC3E}">
        <p14:creationId xmlns:p14="http://schemas.microsoft.com/office/powerpoint/2010/main" val="801122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32</a:t>
            </a:fld>
            <a:endParaRPr lang="en-US" dirty="0"/>
          </a:p>
        </p:txBody>
      </p:sp>
    </p:spTree>
    <p:extLst>
      <p:ext uri="{BB962C8B-B14F-4D97-AF65-F5344CB8AC3E}">
        <p14:creationId xmlns:p14="http://schemas.microsoft.com/office/powerpoint/2010/main" val="2671589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33</a:t>
            </a:fld>
            <a:endParaRPr lang="en-US" dirty="0"/>
          </a:p>
        </p:txBody>
      </p:sp>
    </p:spTree>
    <p:extLst>
      <p:ext uri="{BB962C8B-B14F-4D97-AF65-F5344CB8AC3E}">
        <p14:creationId xmlns:p14="http://schemas.microsoft.com/office/powerpoint/2010/main" val="1672429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34</a:t>
            </a:fld>
            <a:endParaRPr lang="en-US" dirty="0"/>
          </a:p>
        </p:txBody>
      </p:sp>
    </p:spTree>
    <p:extLst>
      <p:ext uri="{BB962C8B-B14F-4D97-AF65-F5344CB8AC3E}">
        <p14:creationId xmlns:p14="http://schemas.microsoft.com/office/powerpoint/2010/main" val="1961361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35</a:t>
            </a:fld>
            <a:endParaRPr lang="en-US" dirty="0"/>
          </a:p>
        </p:txBody>
      </p:sp>
    </p:spTree>
    <p:extLst>
      <p:ext uri="{BB962C8B-B14F-4D97-AF65-F5344CB8AC3E}">
        <p14:creationId xmlns:p14="http://schemas.microsoft.com/office/powerpoint/2010/main" val="1631262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36</a:t>
            </a:fld>
            <a:endParaRPr lang="en-US" dirty="0"/>
          </a:p>
        </p:txBody>
      </p:sp>
    </p:spTree>
    <p:extLst>
      <p:ext uri="{BB962C8B-B14F-4D97-AF65-F5344CB8AC3E}">
        <p14:creationId xmlns:p14="http://schemas.microsoft.com/office/powerpoint/2010/main" val="296773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37</a:t>
            </a:fld>
            <a:endParaRPr lang="en-US" dirty="0"/>
          </a:p>
        </p:txBody>
      </p:sp>
    </p:spTree>
    <p:extLst>
      <p:ext uri="{BB962C8B-B14F-4D97-AF65-F5344CB8AC3E}">
        <p14:creationId xmlns:p14="http://schemas.microsoft.com/office/powerpoint/2010/main" val="531215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38</a:t>
            </a:fld>
            <a:endParaRPr lang="en-US" dirty="0"/>
          </a:p>
        </p:txBody>
      </p:sp>
    </p:spTree>
    <p:extLst>
      <p:ext uri="{BB962C8B-B14F-4D97-AF65-F5344CB8AC3E}">
        <p14:creationId xmlns:p14="http://schemas.microsoft.com/office/powerpoint/2010/main" val="1277777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39</a:t>
            </a:fld>
            <a:endParaRPr lang="en-US" dirty="0"/>
          </a:p>
        </p:txBody>
      </p:sp>
    </p:spTree>
    <p:extLst>
      <p:ext uri="{BB962C8B-B14F-4D97-AF65-F5344CB8AC3E}">
        <p14:creationId xmlns:p14="http://schemas.microsoft.com/office/powerpoint/2010/main" val="419069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a:t>
            </a:fld>
            <a:endParaRPr lang="en-US" dirty="0"/>
          </a:p>
        </p:txBody>
      </p:sp>
    </p:spTree>
    <p:extLst>
      <p:ext uri="{BB962C8B-B14F-4D97-AF65-F5344CB8AC3E}">
        <p14:creationId xmlns:p14="http://schemas.microsoft.com/office/powerpoint/2010/main" val="442097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40</a:t>
            </a:fld>
            <a:endParaRPr lang="en-US" dirty="0"/>
          </a:p>
        </p:txBody>
      </p:sp>
    </p:spTree>
    <p:extLst>
      <p:ext uri="{BB962C8B-B14F-4D97-AF65-F5344CB8AC3E}">
        <p14:creationId xmlns:p14="http://schemas.microsoft.com/office/powerpoint/2010/main" val="3212062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41</a:t>
            </a:fld>
            <a:endParaRPr lang="en-US" dirty="0"/>
          </a:p>
        </p:txBody>
      </p:sp>
    </p:spTree>
    <p:extLst>
      <p:ext uri="{BB962C8B-B14F-4D97-AF65-F5344CB8AC3E}">
        <p14:creationId xmlns:p14="http://schemas.microsoft.com/office/powerpoint/2010/main" val="3505228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42</a:t>
            </a:fld>
            <a:endParaRPr lang="en-US" dirty="0"/>
          </a:p>
        </p:txBody>
      </p:sp>
    </p:spTree>
    <p:extLst>
      <p:ext uri="{BB962C8B-B14F-4D97-AF65-F5344CB8AC3E}">
        <p14:creationId xmlns:p14="http://schemas.microsoft.com/office/powerpoint/2010/main" val="1322010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43</a:t>
            </a:fld>
            <a:endParaRPr lang="en-US" dirty="0"/>
          </a:p>
        </p:txBody>
      </p:sp>
    </p:spTree>
    <p:extLst>
      <p:ext uri="{BB962C8B-B14F-4D97-AF65-F5344CB8AC3E}">
        <p14:creationId xmlns:p14="http://schemas.microsoft.com/office/powerpoint/2010/main" val="3974040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44</a:t>
            </a:fld>
            <a:endParaRPr lang="en-US" dirty="0"/>
          </a:p>
        </p:txBody>
      </p:sp>
    </p:spTree>
    <p:extLst>
      <p:ext uri="{BB962C8B-B14F-4D97-AF65-F5344CB8AC3E}">
        <p14:creationId xmlns:p14="http://schemas.microsoft.com/office/powerpoint/2010/main" val="41680645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45</a:t>
            </a:fld>
            <a:endParaRPr lang="en-US" dirty="0"/>
          </a:p>
        </p:txBody>
      </p:sp>
    </p:spTree>
    <p:extLst>
      <p:ext uri="{BB962C8B-B14F-4D97-AF65-F5344CB8AC3E}">
        <p14:creationId xmlns:p14="http://schemas.microsoft.com/office/powerpoint/2010/main" val="933410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46</a:t>
            </a:fld>
            <a:endParaRPr lang="en-US" dirty="0"/>
          </a:p>
        </p:txBody>
      </p:sp>
    </p:spTree>
    <p:extLst>
      <p:ext uri="{BB962C8B-B14F-4D97-AF65-F5344CB8AC3E}">
        <p14:creationId xmlns:p14="http://schemas.microsoft.com/office/powerpoint/2010/main" val="417755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47</a:t>
            </a:fld>
            <a:endParaRPr lang="en-US" dirty="0"/>
          </a:p>
        </p:txBody>
      </p:sp>
    </p:spTree>
    <p:extLst>
      <p:ext uri="{BB962C8B-B14F-4D97-AF65-F5344CB8AC3E}">
        <p14:creationId xmlns:p14="http://schemas.microsoft.com/office/powerpoint/2010/main" val="31796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48</a:t>
            </a:fld>
            <a:endParaRPr lang="en-US" dirty="0"/>
          </a:p>
        </p:txBody>
      </p:sp>
    </p:spTree>
    <p:extLst>
      <p:ext uri="{BB962C8B-B14F-4D97-AF65-F5344CB8AC3E}">
        <p14:creationId xmlns:p14="http://schemas.microsoft.com/office/powerpoint/2010/main" val="3862370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49</a:t>
            </a:fld>
            <a:endParaRPr lang="en-US" dirty="0"/>
          </a:p>
        </p:txBody>
      </p:sp>
    </p:spTree>
    <p:extLst>
      <p:ext uri="{BB962C8B-B14F-4D97-AF65-F5344CB8AC3E}">
        <p14:creationId xmlns:p14="http://schemas.microsoft.com/office/powerpoint/2010/main" val="1650301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a:t>
            </a:fld>
            <a:endParaRPr lang="en-US" dirty="0"/>
          </a:p>
        </p:txBody>
      </p:sp>
    </p:spTree>
    <p:extLst>
      <p:ext uri="{BB962C8B-B14F-4D97-AF65-F5344CB8AC3E}">
        <p14:creationId xmlns:p14="http://schemas.microsoft.com/office/powerpoint/2010/main" val="3098280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50</a:t>
            </a:fld>
            <a:endParaRPr lang="en-US" dirty="0"/>
          </a:p>
        </p:txBody>
      </p:sp>
    </p:spTree>
    <p:extLst>
      <p:ext uri="{BB962C8B-B14F-4D97-AF65-F5344CB8AC3E}">
        <p14:creationId xmlns:p14="http://schemas.microsoft.com/office/powerpoint/2010/main" val="2406090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51</a:t>
            </a:fld>
            <a:endParaRPr lang="en-US" dirty="0"/>
          </a:p>
        </p:txBody>
      </p:sp>
    </p:spTree>
    <p:extLst>
      <p:ext uri="{BB962C8B-B14F-4D97-AF65-F5344CB8AC3E}">
        <p14:creationId xmlns:p14="http://schemas.microsoft.com/office/powerpoint/2010/main" val="3277918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52</a:t>
            </a:fld>
            <a:endParaRPr lang="en-US" dirty="0"/>
          </a:p>
        </p:txBody>
      </p:sp>
    </p:spTree>
    <p:extLst>
      <p:ext uri="{BB962C8B-B14F-4D97-AF65-F5344CB8AC3E}">
        <p14:creationId xmlns:p14="http://schemas.microsoft.com/office/powerpoint/2010/main" val="38805063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53</a:t>
            </a:fld>
            <a:endParaRPr lang="en-US" dirty="0"/>
          </a:p>
        </p:txBody>
      </p:sp>
    </p:spTree>
    <p:extLst>
      <p:ext uri="{BB962C8B-B14F-4D97-AF65-F5344CB8AC3E}">
        <p14:creationId xmlns:p14="http://schemas.microsoft.com/office/powerpoint/2010/main" val="3463187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54</a:t>
            </a:fld>
            <a:endParaRPr lang="en-US" dirty="0"/>
          </a:p>
        </p:txBody>
      </p:sp>
    </p:spTree>
    <p:extLst>
      <p:ext uri="{BB962C8B-B14F-4D97-AF65-F5344CB8AC3E}">
        <p14:creationId xmlns:p14="http://schemas.microsoft.com/office/powerpoint/2010/main" val="299791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55</a:t>
            </a:fld>
            <a:endParaRPr lang="en-US" dirty="0"/>
          </a:p>
        </p:txBody>
      </p:sp>
    </p:spTree>
    <p:extLst>
      <p:ext uri="{BB962C8B-B14F-4D97-AF65-F5344CB8AC3E}">
        <p14:creationId xmlns:p14="http://schemas.microsoft.com/office/powerpoint/2010/main" val="31737254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56</a:t>
            </a:fld>
            <a:endParaRPr lang="en-US" dirty="0"/>
          </a:p>
        </p:txBody>
      </p:sp>
    </p:spTree>
    <p:extLst>
      <p:ext uri="{BB962C8B-B14F-4D97-AF65-F5344CB8AC3E}">
        <p14:creationId xmlns:p14="http://schemas.microsoft.com/office/powerpoint/2010/main" val="24117253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57</a:t>
            </a:fld>
            <a:endParaRPr lang="en-US" dirty="0"/>
          </a:p>
        </p:txBody>
      </p:sp>
    </p:spTree>
    <p:extLst>
      <p:ext uri="{BB962C8B-B14F-4D97-AF65-F5344CB8AC3E}">
        <p14:creationId xmlns:p14="http://schemas.microsoft.com/office/powerpoint/2010/main" val="15322375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58</a:t>
            </a:fld>
            <a:endParaRPr lang="en-US" dirty="0"/>
          </a:p>
        </p:txBody>
      </p:sp>
    </p:spTree>
    <p:extLst>
      <p:ext uri="{BB962C8B-B14F-4D97-AF65-F5344CB8AC3E}">
        <p14:creationId xmlns:p14="http://schemas.microsoft.com/office/powerpoint/2010/main" val="2476217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59</a:t>
            </a:fld>
            <a:endParaRPr lang="en-US" dirty="0"/>
          </a:p>
        </p:txBody>
      </p:sp>
    </p:spTree>
    <p:extLst>
      <p:ext uri="{BB962C8B-B14F-4D97-AF65-F5344CB8AC3E}">
        <p14:creationId xmlns:p14="http://schemas.microsoft.com/office/powerpoint/2010/main" val="3334786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6</a:t>
            </a:fld>
            <a:endParaRPr lang="en-US" dirty="0"/>
          </a:p>
        </p:txBody>
      </p:sp>
    </p:spTree>
    <p:extLst>
      <p:ext uri="{BB962C8B-B14F-4D97-AF65-F5344CB8AC3E}">
        <p14:creationId xmlns:p14="http://schemas.microsoft.com/office/powerpoint/2010/main" val="31301724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60</a:t>
            </a:fld>
            <a:endParaRPr lang="en-US" dirty="0"/>
          </a:p>
        </p:txBody>
      </p:sp>
    </p:spTree>
    <p:extLst>
      <p:ext uri="{BB962C8B-B14F-4D97-AF65-F5344CB8AC3E}">
        <p14:creationId xmlns:p14="http://schemas.microsoft.com/office/powerpoint/2010/main" val="425044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7</a:t>
            </a:fld>
            <a:endParaRPr lang="en-US" dirty="0"/>
          </a:p>
        </p:txBody>
      </p:sp>
    </p:spTree>
    <p:extLst>
      <p:ext uri="{BB962C8B-B14F-4D97-AF65-F5344CB8AC3E}">
        <p14:creationId xmlns:p14="http://schemas.microsoft.com/office/powerpoint/2010/main" val="2945427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8</a:t>
            </a:fld>
            <a:endParaRPr lang="en-US" dirty="0"/>
          </a:p>
        </p:txBody>
      </p:sp>
    </p:spTree>
    <p:extLst>
      <p:ext uri="{BB962C8B-B14F-4D97-AF65-F5344CB8AC3E}">
        <p14:creationId xmlns:p14="http://schemas.microsoft.com/office/powerpoint/2010/main" val="71853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9</a:t>
            </a:fld>
            <a:endParaRPr lang="en-US" dirty="0"/>
          </a:p>
        </p:txBody>
      </p:sp>
    </p:spTree>
    <p:extLst>
      <p:ext uri="{BB962C8B-B14F-4D97-AF65-F5344CB8AC3E}">
        <p14:creationId xmlns:p14="http://schemas.microsoft.com/office/powerpoint/2010/main" val="949812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a:lstStyle/>
          <a:p>
            <a:fld id="{73816531-CCD3-4909-A41B-EAB1049BDA8C}" type="datetime1">
              <a:rPr lang="en-US" smtClean="0"/>
              <a:t>12/7/2022</a:t>
            </a:fld>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a:lstStyle/>
          <a:p>
            <a:pPr algn="l"/>
            <a:r>
              <a:rPr lang="en-US" dirty="0"/>
              <a:t>Teach a Course</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4" name="Text Placeholder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12/7/2022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Footer Placeholder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 with Caption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12/7/2022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Footer Placeholder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 with Caption_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12/7/2022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9" name="Footer Placeholder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Left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7537685" cy="6858000"/>
          </a:xfrm>
        </p:spPr>
        <p:txBody>
          <a:bodyPr anchor="ctr" anchorCtr="0"/>
          <a:lstStyle>
            <a:lvl1pPr algn="ctr">
              <a:defRPr/>
            </a:lvl1pPr>
          </a:lstStyle>
          <a:p>
            <a:r>
              <a:rPr lang="en-US" noProof="0" dirty="0"/>
              <a:t>Click icon to add picture</a:t>
            </a:r>
          </a:p>
        </p:txBody>
      </p:sp>
      <p:sp>
        <p:nvSpPr>
          <p:cNvPr id="2" name="Title 1">
            <a:extLst>
              <a:ext uri="{FF2B5EF4-FFF2-40B4-BE49-F238E27FC236}">
                <a16:creationId xmlns:a16="http://schemas.microsoft.com/office/drawing/2014/main" id="{93696899-6846-4B29-AD05-49215C31489C}"/>
              </a:ext>
            </a:extLst>
          </p:cNvPr>
          <p:cNvSpPr>
            <a:spLocks noGrp="1"/>
          </p:cNvSpPr>
          <p:nvPr>
            <p:ph type="title"/>
          </p:nvPr>
        </p:nvSpPr>
        <p:spPr>
          <a:xfrm>
            <a:off x="7955459" y="197123"/>
            <a:ext cx="3392382" cy="1675219"/>
          </a:xfrm>
        </p:spPr>
        <p:txBody>
          <a:bodyPr/>
          <a:lstStyle>
            <a:lvl1pPr>
              <a:defRPr>
                <a:solidFill>
                  <a:schemeClr val="accent1">
                    <a:lumMod val="75000"/>
                  </a:schemeClr>
                </a:solidFill>
              </a:defRPr>
            </a:lvl1pPr>
          </a:lstStyle>
          <a:p>
            <a:r>
              <a:rPr lang="en-US" noProof="0"/>
              <a:t>Click to edit Master title style</a:t>
            </a:r>
          </a:p>
        </p:txBody>
      </p:sp>
      <p:sp>
        <p:nvSpPr>
          <p:cNvPr id="19" name="Content Placeholder 8">
            <a:extLst>
              <a:ext uri="{FF2B5EF4-FFF2-40B4-BE49-F238E27FC236}">
                <a16:creationId xmlns:a16="http://schemas.microsoft.com/office/drawing/2014/main" id="{2939FABB-D58D-4DAF-878D-EB51A2AA620A}"/>
              </a:ext>
            </a:extLst>
          </p:cNvPr>
          <p:cNvSpPr>
            <a:spLocks noGrp="1"/>
          </p:cNvSpPr>
          <p:nvPr>
            <p:ph sz="quarter" idx="14"/>
          </p:nvPr>
        </p:nvSpPr>
        <p:spPr>
          <a:xfrm>
            <a:off x="7955459" y="2057400"/>
            <a:ext cx="3392382"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20" name="Rectangle 19">
            <a:extLst>
              <a:ext uri="{FF2B5EF4-FFF2-40B4-BE49-F238E27FC236}">
                <a16:creationId xmlns:a16="http://schemas.microsoft.com/office/drawing/2014/main" id="{82AD5814-D5B6-4BF5-BF94-2F284D0079F8}"/>
              </a:ext>
            </a:extLst>
          </p:cNvPr>
          <p:cNvSpPr/>
          <p:nvPr userDrawn="1"/>
        </p:nvSpPr>
        <p:spPr>
          <a:xfrm>
            <a:off x="8042147" y="453643"/>
            <a:ext cx="352800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Date Placeholder 4">
            <a:extLst>
              <a:ext uri="{FF2B5EF4-FFF2-40B4-BE49-F238E27FC236}">
                <a16:creationId xmlns:a16="http://schemas.microsoft.com/office/drawing/2014/main" id="{1FB18E8B-6111-4A64-AA8C-4CD4C9814C59}"/>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12/7/2022</a:t>
            </a:fld>
            <a:endParaRPr lang="en-US" noProof="0" dirty="0"/>
          </a:p>
        </p:txBody>
      </p:sp>
      <p:sp>
        <p:nvSpPr>
          <p:cNvPr id="23" name="Slide Number Placeholder 6">
            <a:extLst>
              <a:ext uri="{FF2B5EF4-FFF2-40B4-BE49-F238E27FC236}">
                <a16:creationId xmlns:a16="http://schemas.microsoft.com/office/drawing/2014/main" id="{D5311807-ED2F-406C-B107-B5D885AD840F}"/>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24" name="Footer Placeholder 5">
            <a:extLst>
              <a:ext uri="{FF2B5EF4-FFF2-40B4-BE49-F238E27FC236}">
                <a16:creationId xmlns:a16="http://schemas.microsoft.com/office/drawing/2014/main" id="{643FEB5F-C4B2-43B5-B019-DC467A62FAC1}"/>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171566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119868" y="5356067"/>
            <a:ext cx="3625595" cy="1000782"/>
          </a:xfrm>
          <a:solidFill>
            <a:srgbClr val="465359"/>
          </a:solidFill>
        </p:spPr>
        <p:txBody>
          <a:bodyPr lIns="91440" tIns="0" rIns="91440" bIns="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119869" y="453642"/>
            <a:ext cx="3625595" cy="4826023"/>
          </a:xfrm>
          <a:solidFill>
            <a:schemeClr val="accent1"/>
          </a:solidFill>
        </p:spPr>
        <p:txBody>
          <a:bodyPr tIns="0" bIns="0" anchor="ctr" anchorCtr="0">
            <a:noAutofit/>
          </a:bodyPr>
          <a:lstStyle>
            <a:lvl1pPr algn="ct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39766" y="453642"/>
            <a:ext cx="7602421" cy="5903207"/>
          </a:xfrm>
          <a:solidFill>
            <a:schemeClr val="bg1">
              <a:lumMod val="85000"/>
            </a:schemeClr>
          </a:solidFill>
        </p:spPr>
        <p:txBody>
          <a:bodyPr lIns="457200" tIns="45720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7605951" y="6423914"/>
            <a:ext cx="2844799" cy="365125"/>
          </a:xfrm>
        </p:spPr>
        <p:txBody>
          <a:bodyPr/>
          <a:lstStyle>
            <a:lvl1pPr>
              <a:defRPr/>
            </a:lvl1pPr>
          </a:lstStyle>
          <a:p>
            <a:fld id="{670A55AC-ADB5-440D-AFFF-99C1406F297F}" type="datetime1">
              <a:rPr lang="en-US" smtClean="0"/>
              <a:t>12/7/2022</a:t>
            </a:fld>
            <a:endParaRPr lang="en-US" dirty="0"/>
          </a:p>
        </p:txBody>
      </p:sp>
      <p:sp>
        <p:nvSpPr>
          <p:cNvPr id="6" name="Footer Placeholder 5"/>
          <p:cNvSpPr>
            <a:spLocks noGrp="1"/>
          </p:cNvSpPr>
          <p:nvPr>
            <p:ph type="ftr" sz="quarter" idx="11"/>
          </p:nvPr>
        </p:nvSpPr>
        <p:spPr>
          <a:xfrm>
            <a:off x="355101" y="6423914"/>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79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a:normAutofit/>
          </a:bodyPr>
          <a:lstStyle>
            <a:lvl1pPr>
              <a:defRPr sz="3600">
                <a:solidFill>
                  <a:schemeClr val="bg1"/>
                </a:solidFill>
              </a:defRPr>
            </a:lvl1pPr>
          </a:lstStyle>
          <a:p>
            <a:r>
              <a:rPr lang="en-US" noProof="0"/>
              <a:t>Click to edit Master title style</a:t>
            </a:r>
          </a:p>
        </p:txBody>
      </p:sp>
      <p:sp>
        <p:nvSpPr>
          <p:cNvPr id="4" name="Picture Placeholder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a:lstStyle>
            <a:lvl1pPr marL="0" indent="0" algn="ctr">
              <a:buNone/>
              <a:defRPr/>
            </a:lvl1pPr>
          </a:lstStyle>
          <a:p>
            <a:r>
              <a:rPr lang="en-US" noProof="0" dirty="0"/>
              <a:t>Click icon to add picture</a:t>
            </a:r>
          </a:p>
        </p:txBody>
      </p:sp>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12/7/2022</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Text Placeholder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a:normAutofit/>
          </a:bodyPr>
          <a:lstStyle>
            <a:lvl1pPr marL="0" indent="0">
              <a:buNone/>
              <a:defRPr sz="1600">
                <a:solidFill>
                  <a:schemeClr val="bg2">
                    <a:lumMod val="75000"/>
                  </a:schemeClr>
                </a:solidFill>
              </a:defRPr>
            </a:lvl1pPr>
            <a:lvl2pPr marL="324000" indent="0">
              <a:buNone/>
              <a:defRPr/>
            </a:lvl2pPr>
          </a:lstStyle>
          <a:p>
            <a:pPr lvl="0"/>
            <a:r>
              <a:rPr lang="en-US" noProof="0"/>
              <a:t>Click to edit Master text styles</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05951" y="6423914"/>
            <a:ext cx="2844799" cy="365125"/>
          </a:xfrm>
        </p:spPr>
        <p:txBody>
          <a:bodyPr/>
          <a:lstStyle/>
          <a:p>
            <a:fld id="{BC34B1AC-9A7E-4B2F-BE59-65E2DDF1D6F6}" type="datetime1">
              <a:rPr lang="en-US" smtClean="0"/>
              <a:t>12/7/2022</a:t>
            </a:fld>
            <a:endParaRPr lang="en-US" dirty="0"/>
          </a:p>
        </p:txBody>
      </p:sp>
      <p:sp>
        <p:nvSpPr>
          <p:cNvPr id="6" name="Slide Number Placeholder 5"/>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a:lstStyle>
            <a:lvl1pPr>
              <a:defRPr>
                <a:solidFill>
                  <a:schemeClr val="bg1"/>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CE9E340-46EE-4A5F-9C9B-315AD29A92C5}" type="datetimeFigureOut">
              <a:rPr lang="en-US" noProof="0" smtClean="0"/>
              <a:t>12/7/2022</a:t>
            </a:fld>
            <a:endParaRPr lang="en-US" noProof="0"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noProof="0"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59F479D-7533-4EEF-A06F-7CD2FE3DB90D}" type="slidenum">
              <a:rPr lang="en-US" noProof="0" smtClean="0"/>
              <a:t>‹#›</a:t>
            </a:fld>
            <a:endParaRPr lang="en-US" noProof="0" dirty="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a:lstStyle/>
          <a:p>
            <a:fld id="{AE95AE94-03D1-4FC2-903C-8511BF4E0409}" type="datetime1">
              <a:rPr lang="en-US" smtClean="0"/>
              <a:t>12/7/2022</a:t>
            </a:fld>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12/7/2022</a:t>
            </a:fld>
            <a:endParaRPr lang="en-US" noProof="0" dirty="0"/>
          </a:p>
        </p:txBody>
      </p:sp>
      <p:sp>
        <p:nvSpPr>
          <p:cNvPr id="9" name="Slide Number Placeholder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noProof="0"/>
              <a:t>Click to edit Master title style</a:t>
            </a:r>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12/7/2022</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91CD4B7E-D172-41E4-BE36-64B5A7E393CD}" type="datetimeFigureOut">
              <a:rPr lang="en-US" noProof="0" smtClean="0"/>
              <a:t>12/7/2022</a:t>
            </a:fld>
            <a:endParaRPr lang="en-US" noProof="0" dirty="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dirty="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dirty="0"/>
              <a:t>Teach a Course</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12/7/2022</a:t>
            </a:fld>
            <a:endParaRPr lang="en-US" noProof="0" dirty="0"/>
          </a:p>
        </p:txBody>
      </p:sp>
      <p:sp>
        <p:nvSpPr>
          <p:cNvPr id="7" name="Slide Number Placeholder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anchor="ctr"/>
          <a:lstStyle>
            <a:lvl1pPr algn="l">
              <a:defRPr sz="2000" b="0">
                <a:solidFill>
                  <a:schemeClr val="accent1">
                    <a:lumMod val="50000"/>
                  </a:schemeClr>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3">
            <a:extLst>
              <a:ext uri="{FF2B5EF4-FFF2-40B4-BE49-F238E27FC236}">
                <a16:creationId xmlns:a16="http://schemas.microsoft.com/office/drawing/2014/main" id="{7C2A48C1-57D3-4A3D-B843-6ACC41EEE8E6}"/>
              </a:ext>
            </a:extLst>
          </p:cNvPr>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12/7/2022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Titl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10" name="Picture Placeholder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dirty="0"/>
              <a:t>Click icon to add picture</a:t>
            </a:r>
          </a:p>
        </p:txBody>
      </p:sp>
      <p:sp>
        <p:nvSpPr>
          <p:cNvPr id="11" name="Text Placeholder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fld id="{0A7F1CA9-BED2-4756-8AEF-E0F68B0488B6}" type="datetime1">
              <a:rPr lang="en-US" smtClean="0"/>
              <a:pPr/>
              <a:t>12/7/2022</a:t>
            </a:fld>
            <a:endParaRPr lang="en-US" dirty="0"/>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r>
              <a:rPr lang="en-US" dirty="0"/>
              <a:t>Teach a Course</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dirty="0"/>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0" r:id="rId13"/>
    <p:sldLayoutId id="2147483739" r:id="rId14"/>
    <p:sldLayoutId id="2147483744" r:id="rId15"/>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gif"/><Relationship Id="rId5" Type="http://schemas.openxmlformats.org/officeDocument/2006/relationships/image" Target="../media/image3.jp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1.jpeg"/><Relationship Id="rId7" Type="http://schemas.openxmlformats.org/officeDocument/2006/relationships/image" Target="../media/image4.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23.png"/><Relationship Id="rId10" Type="http://schemas.openxmlformats.org/officeDocument/2006/relationships/image" Target="../media/image19.gif"/><Relationship Id="rId4" Type="http://schemas.openxmlformats.org/officeDocument/2006/relationships/image" Target="../media/image22.png"/><Relationship Id="rId9" Type="http://schemas.openxmlformats.org/officeDocument/2006/relationships/image" Target="../media/image2.gif"/></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5.gif"/><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gif"/><Relationship Id="rId5" Type="http://schemas.openxmlformats.org/officeDocument/2006/relationships/image" Target="../media/image28.png"/><Relationship Id="rId4" Type="http://schemas.openxmlformats.org/officeDocument/2006/relationships/image" Target="../media/image27.gif"/></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7.gif"/><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1.jpeg"/><Relationship Id="rId7" Type="http://schemas.openxmlformats.org/officeDocument/2006/relationships/image" Target="../media/image4.gi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6.gif"/><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2.gif"/></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1.jpe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gif"/></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42.gif"/><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42.gif"/><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gif"/><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42.gif"/><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42.gif"/><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1.jpeg"/><Relationship Id="rId7" Type="http://schemas.openxmlformats.org/officeDocument/2006/relationships/image" Target="../media/image48.gif"/><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1.jpe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48.gif"/><Relationship Id="rId4" Type="http://schemas.openxmlformats.org/officeDocument/2006/relationships/image" Target="../media/image17.pn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1.jpe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48.gif"/><Relationship Id="rId4" Type="http://schemas.openxmlformats.org/officeDocument/2006/relationships/image" Target="../media/image17.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image" Target="../media/image31.jpeg"/><Relationship Id="rId7" Type="http://schemas.openxmlformats.org/officeDocument/2006/relationships/image" Target="../media/image42.gif"/><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18.png"/><Relationship Id="rId10" Type="http://schemas.openxmlformats.org/officeDocument/2006/relationships/image" Target="../media/image57.png"/><Relationship Id="rId4" Type="http://schemas.openxmlformats.org/officeDocument/2006/relationships/image" Target="../media/image48.gif"/><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62.png"/><Relationship Id="rId3" Type="http://schemas.openxmlformats.org/officeDocument/2006/relationships/image" Target="../media/image31.jpeg"/><Relationship Id="rId7" Type="http://schemas.openxmlformats.org/officeDocument/2006/relationships/image" Target="../media/image2.gif"/><Relationship Id="rId12"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image" Target="../media/image48.gif"/><Relationship Id="rId5" Type="http://schemas.openxmlformats.org/officeDocument/2006/relationships/image" Target="../media/image59.gif"/><Relationship Id="rId15" Type="http://schemas.openxmlformats.org/officeDocument/2006/relationships/image" Target="../media/image64.png"/><Relationship Id="rId10" Type="http://schemas.openxmlformats.org/officeDocument/2006/relationships/image" Target="../media/image4.gif"/><Relationship Id="rId4" Type="http://schemas.openxmlformats.org/officeDocument/2006/relationships/image" Target="../media/image58.gif"/><Relationship Id="rId9" Type="http://schemas.openxmlformats.org/officeDocument/2006/relationships/image" Target="../media/image61.png"/><Relationship Id="rId1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8.jp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70.gif"/><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20.gif"/></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hyperlink" Target="https://pixabay.com/en/pc-computer-screen-monitor-ad-1776995/" TargetMode="Externa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86.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9.gif"/><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4" name="Picture 13" descr="A picture containing text, clipart&#10;&#10;Description automatically generated">
            <a:extLst>
              <a:ext uri="{FF2B5EF4-FFF2-40B4-BE49-F238E27FC236}">
                <a16:creationId xmlns:a16="http://schemas.microsoft.com/office/drawing/2014/main" id="{B6A8C340-8A25-8B01-5C07-4E3C7C527321}"/>
              </a:ext>
            </a:extLst>
          </p:cNvPr>
          <p:cNvPicPr>
            <a:picLocks noChangeAspect="1"/>
          </p:cNvPicPr>
          <p:nvPr/>
        </p:nvPicPr>
        <p:blipFill>
          <a:blip r:embed="rId4"/>
          <a:stretch>
            <a:fillRect/>
          </a:stretch>
        </p:blipFill>
        <p:spPr>
          <a:xfrm>
            <a:off x="549625" y="4093263"/>
            <a:ext cx="723900" cy="762000"/>
          </a:xfrm>
          <a:prstGeom prst="rect">
            <a:avLst/>
          </a:prstGeom>
        </p:spPr>
      </p:pic>
      <p:sp>
        <p:nvSpPr>
          <p:cNvPr id="27" name="Slide Number Placeholder 1">
            <a:extLst>
              <a:ext uri="{FF2B5EF4-FFF2-40B4-BE49-F238E27FC236}">
                <a16:creationId xmlns:a16="http://schemas.microsoft.com/office/drawing/2014/main" id="{CA6E1B83-B838-ACBE-33EE-EA5F96656CCA}"/>
              </a:ext>
            </a:extLst>
          </p:cNvPr>
          <p:cNvSpPr>
            <a:spLocks noGrp="1"/>
          </p:cNvSpPr>
          <p:nvPr>
            <p:ph type="sldNum" sz="quarter" idx="12"/>
          </p:nvPr>
        </p:nvSpPr>
        <p:spPr>
          <a:xfrm>
            <a:off x="10795363" y="6423914"/>
            <a:ext cx="1052510" cy="365125"/>
          </a:xfrm>
        </p:spPr>
        <p:txBody>
          <a:bodyPr/>
          <a:lstStyle/>
          <a:p>
            <a:pPr>
              <a:spcAft>
                <a:spcPts val="600"/>
              </a:spcAft>
            </a:pPr>
            <a:fld id="{3A98EE3D-8CD1-4C3F-BD1C-C98C9596463C}" type="slidenum">
              <a:rPr lang="en-US" smtClean="0"/>
              <a:pPr>
                <a:spcAft>
                  <a:spcPts val="600"/>
                </a:spcAft>
              </a:pPr>
              <a:t>1</a:t>
            </a:fld>
            <a:endParaRPr lang="en-US" dirty="0"/>
          </a:p>
        </p:txBody>
      </p:sp>
      <p:sp>
        <p:nvSpPr>
          <p:cNvPr id="29" name="Footer Placeholder 2">
            <a:extLst>
              <a:ext uri="{FF2B5EF4-FFF2-40B4-BE49-F238E27FC236}">
                <a16:creationId xmlns:a16="http://schemas.microsoft.com/office/drawing/2014/main" id="{79FB5A46-AFE6-243A-7B34-04CA6F827556}"/>
              </a:ext>
            </a:extLst>
          </p:cNvPr>
          <p:cNvSpPr>
            <a:spLocks noGrp="1"/>
          </p:cNvSpPr>
          <p:nvPr>
            <p:ph type="ftr" sz="quarter" idx="11"/>
          </p:nvPr>
        </p:nvSpPr>
        <p:spPr>
          <a:xfrm>
            <a:off x="355101" y="6423914"/>
            <a:ext cx="6818262" cy="365125"/>
          </a:xfrm>
        </p:spPr>
        <p:txBody>
          <a:bodyPr/>
          <a:lstStyle/>
          <a:p>
            <a:pPr algn="l">
              <a:spcAft>
                <a:spcPts val="600"/>
              </a:spcAft>
            </a:pPr>
            <a:r>
              <a:rPr lang="en-US" dirty="0"/>
              <a:t>Teach a Course</a:t>
            </a:r>
          </a:p>
        </p:txBody>
      </p:sp>
      <p:sp>
        <p:nvSpPr>
          <p:cNvPr id="2" name="Title 1">
            <a:extLst>
              <a:ext uri="{FF2B5EF4-FFF2-40B4-BE49-F238E27FC236}">
                <a16:creationId xmlns:a16="http://schemas.microsoft.com/office/drawing/2014/main" id="{F3AA242D-B507-4381-A8CB-EFA346570379}"/>
              </a:ext>
            </a:extLst>
          </p:cNvPr>
          <p:cNvSpPr>
            <a:spLocks noGrp="1"/>
          </p:cNvSpPr>
          <p:nvPr>
            <p:ph type="title"/>
          </p:nvPr>
        </p:nvSpPr>
        <p:spPr>
          <a:xfrm>
            <a:off x="581193" y="729658"/>
            <a:ext cx="11029616" cy="988332"/>
          </a:xfrm>
        </p:spPr>
        <p:txBody>
          <a:bodyPr anchor="b">
            <a:normAutofit/>
          </a:bodyPr>
          <a:lstStyle/>
          <a:p>
            <a:pPr algn="ctr"/>
            <a:r>
              <a:rPr lang="en-US" sz="3600" b="1" dirty="0">
                <a:latin typeface="Courier New" panose="02070309020205020404" pitchFamily="49" charset="0"/>
                <a:cs typeface="Courier New" panose="02070309020205020404" pitchFamily="49" charset="0"/>
              </a:rPr>
              <a:t>Tourism Monitoring System for Bolinao</a:t>
            </a:r>
          </a:p>
        </p:txBody>
      </p:sp>
      <p:sp>
        <p:nvSpPr>
          <p:cNvPr id="3" name="Subtitle 2">
            <a:extLst>
              <a:ext uri="{FF2B5EF4-FFF2-40B4-BE49-F238E27FC236}">
                <a16:creationId xmlns:a16="http://schemas.microsoft.com/office/drawing/2014/main" id="{A4F4068D-37AE-4B7D-BC75-216B123A6C44}"/>
              </a:ext>
            </a:extLst>
          </p:cNvPr>
          <p:cNvSpPr>
            <a:spLocks noGrp="1"/>
          </p:cNvSpPr>
          <p:nvPr>
            <p:ph sz="half" idx="1"/>
          </p:nvPr>
        </p:nvSpPr>
        <p:spPr>
          <a:xfrm>
            <a:off x="1273525" y="2228003"/>
            <a:ext cx="4630887" cy="4068294"/>
          </a:xfrm>
        </p:spPr>
        <p:txBody>
          <a:bodyPr anchor="ctr">
            <a:normAutofit/>
          </a:bodyPr>
          <a:lstStyle/>
          <a:p>
            <a:r>
              <a:rPr lang="en-US" sz="2800" b="1" dirty="0">
                <a:latin typeface="Courier New" panose="02070309020205020404" pitchFamily="49" charset="0"/>
                <a:cs typeface="Courier New" panose="02070309020205020404" pitchFamily="49" charset="0"/>
              </a:rPr>
              <a:t>DANILYN V. BANOGON</a:t>
            </a:r>
          </a:p>
          <a:p>
            <a:r>
              <a:rPr lang="en-US" sz="2800" b="1" dirty="0">
                <a:latin typeface="Courier New" panose="02070309020205020404" pitchFamily="49" charset="0"/>
                <a:cs typeface="Courier New" panose="02070309020205020404" pitchFamily="49" charset="0"/>
              </a:rPr>
              <a:t>JESTER EINSTEIN C. IBASAN</a:t>
            </a:r>
          </a:p>
          <a:p>
            <a:r>
              <a:rPr lang="en-US" sz="2800" b="1" dirty="0">
                <a:latin typeface="Courier New" panose="02070309020205020404" pitchFamily="49" charset="0"/>
                <a:cs typeface="Courier New" panose="02070309020205020404" pitchFamily="49" charset="0"/>
              </a:rPr>
              <a:t>JERHOME T. REANTASO</a:t>
            </a:r>
          </a:p>
          <a:p>
            <a:r>
              <a:rPr lang="en-US" sz="2800" b="1" dirty="0">
                <a:latin typeface="Courier New" panose="02070309020205020404" pitchFamily="49" charset="0"/>
                <a:cs typeface="Courier New" panose="02070309020205020404" pitchFamily="49" charset="0"/>
              </a:rPr>
              <a:t>JASMINE B. ZINAMPAN</a:t>
            </a:r>
            <a:endParaRPr lang="en-US" sz="2800" b="1" dirty="0"/>
          </a:p>
        </p:txBody>
      </p:sp>
      <p:pic>
        <p:nvPicPr>
          <p:cNvPr id="4" name="Picture 3" descr="Graph">
            <a:extLst>
              <a:ext uri="{FF2B5EF4-FFF2-40B4-BE49-F238E27FC236}">
                <a16:creationId xmlns:a16="http://schemas.microsoft.com/office/drawing/2014/main" id="{424717DA-0300-4297-B453-65314C5BEA09}"/>
              </a:ext>
            </a:extLst>
          </p:cNvPr>
          <p:cNvPicPr>
            <a:picLocks noChangeAspect="1"/>
          </p:cNvPicPr>
          <p:nvPr/>
        </p:nvPicPr>
        <p:blipFill>
          <a:blip r:embed="rId5"/>
          <a:srcRect l="3359" r="3359"/>
          <a:stretch/>
        </p:blipFill>
        <p:spPr>
          <a:xfrm>
            <a:off x="5789479" y="2228003"/>
            <a:ext cx="5821330" cy="3900339"/>
          </a:xfrm>
          <a:prstGeom prst="rect">
            <a:avLst/>
          </a:prstGeom>
          <a:noFill/>
        </p:spPr>
      </p:pic>
      <p:pic>
        <p:nvPicPr>
          <p:cNvPr id="8" name="Picture 7" descr="A picture containing text, clipart&#10;&#10;Description automatically generated">
            <a:extLst>
              <a:ext uri="{FF2B5EF4-FFF2-40B4-BE49-F238E27FC236}">
                <a16:creationId xmlns:a16="http://schemas.microsoft.com/office/drawing/2014/main" id="{DD30B3DD-8F17-94CC-BDCA-76567C13C16D}"/>
              </a:ext>
            </a:extLst>
          </p:cNvPr>
          <p:cNvPicPr>
            <a:picLocks noChangeAspect="1"/>
          </p:cNvPicPr>
          <p:nvPr/>
        </p:nvPicPr>
        <p:blipFill>
          <a:blip r:embed="rId6"/>
          <a:stretch>
            <a:fillRect/>
          </a:stretch>
        </p:blipFill>
        <p:spPr>
          <a:xfrm>
            <a:off x="607860" y="2554282"/>
            <a:ext cx="609600" cy="72390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A85570E4-3D7D-62B6-9398-AC02C5036A31}"/>
              </a:ext>
            </a:extLst>
          </p:cNvPr>
          <p:cNvPicPr>
            <a:picLocks noChangeAspect="1"/>
          </p:cNvPicPr>
          <p:nvPr/>
        </p:nvPicPr>
        <p:blipFill>
          <a:blip r:embed="rId7"/>
          <a:stretch>
            <a:fillRect/>
          </a:stretch>
        </p:blipFill>
        <p:spPr>
          <a:xfrm>
            <a:off x="635893" y="3319146"/>
            <a:ext cx="609600" cy="731520"/>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68F15A03-15E8-2BA9-2963-3A15E2282D4F}"/>
              </a:ext>
            </a:extLst>
          </p:cNvPr>
          <p:cNvPicPr>
            <a:picLocks noChangeAspect="1"/>
          </p:cNvPicPr>
          <p:nvPr/>
        </p:nvPicPr>
        <p:blipFill>
          <a:blip r:embed="rId8"/>
          <a:stretch>
            <a:fillRect/>
          </a:stretch>
        </p:blipFill>
        <p:spPr>
          <a:xfrm>
            <a:off x="563226" y="4771425"/>
            <a:ext cx="609600" cy="723900"/>
          </a:xfrm>
          <a:prstGeom prst="rect">
            <a:avLst/>
          </a:prstGeom>
        </p:spPr>
      </p:pic>
    </p:spTree>
    <p:extLst>
      <p:ext uri="{BB962C8B-B14F-4D97-AF65-F5344CB8AC3E}">
        <p14:creationId xmlns:p14="http://schemas.microsoft.com/office/powerpoint/2010/main" val="42097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7E12A-8BF8-4D3D-842F-D070248D1B08}"/>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10</a:t>
            </a:fld>
            <a:endParaRPr lang="en-US" dirty="0"/>
          </a:p>
        </p:txBody>
      </p:sp>
      <p:sp>
        <p:nvSpPr>
          <p:cNvPr id="3" name="Footer Placeholder 2">
            <a:extLst>
              <a:ext uri="{FF2B5EF4-FFF2-40B4-BE49-F238E27FC236}">
                <a16:creationId xmlns:a16="http://schemas.microsoft.com/office/drawing/2014/main" id="{1EDDB1DA-AD73-4E32-B7D5-0BD10081893B}"/>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p>
        </p:txBody>
      </p:sp>
      <p:sp>
        <p:nvSpPr>
          <p:cNvPr id="5" name="Title 4">
            <a:extLst>
              <a:ext uri="{FF2B5EF4-FFF2-40B4-BE49-F238E27FC236}">
                <a16:creationId xmlns:a16="http://schemas.microsoft.com/office/drawing/2014/main" id="{9C3D8B0C-EFCA-45C3-A92A-E9B17B93DAF7}"/>
              </a:ext>
            </a:extLst>
          </p:cNvPr>
          <p:cNvSpPr>
            <a:spLocks noGrp="1"/>
          </p:cNvSpPr>
          <p:nvPr>
            <p:ph type="title"/>
          </p:nvPr>
        </p:nvSpPr>
        <p:spPr>
          <a:xfrm>
            <a:off x="581192" y="702156"/>
            <a:ext cx="11029616" cy="1013800"/>
          </a:xfrm>
        </p:spPr>
        <p:txBody>
          <a:bodyPr anchor="b">
            <a:normAutofit/>
          </a:bodyPr>
          <a:lstStyle/>
          <a:p>
            <a:r>
              <a:rPr lang="en-US" dirty="0"/>
              <a:t>OBJECTIVES OF THE STUDY</a:t>
            </a:r>
            <a:endParaRPr lang="ru-RU" dirty="0"/>
          </a:p>
        </p:txBody>
      </p:sp>
      <p:sp>
        <p:nvSpPr>
          <p:cNvPr id="6" name="Content Placeholder 5">
            <a:extLst>
              <a:ext uri="{FF2B5EF4-FFF2-40B4-BE49-F238E27FC236}">
                <a16:creationId xmlns:a16="http://schemas.microsoft.com/office/drawing/2014/main" id="{1E9EACF6-E8C5-485F-B9F8-6F314C3308D6}"/>
              </a:ext>
            </a:extLst>
          </p:cNvPr>
          <p:cNvSpPr>
            <a:spLocks noGrp="1"/>
          </p:cNvSpPr>
          <p:nvPr>
            <p:ph idx="1"/>
          </p:nvPr>
        </p:nvSpPr>
        <p:spPr>
          <a:xfrm>
            <a:off x="581192" y="2180496"/>
            <a:ext cx="11029615" cy="3678303"/>
          </a:xfrm>
        </p:spPr>
        <p:txBody>
          <a:bodyPr anchor="ctr">
            <a:normAutofit/>
          </a:bodyPr>
          <a:lstStyle/>
          <a:p>
            <a:pPr marL="216000" indent="-216000">
              <a:buFont typeface="Wingdings" panose="05000000000000000000" pitchFamily="2" charset="2"/>
              <a:buChar char="§"/>
            </a:pPr>
            <a:r>
              <a:rPr lang="en-GB" sz="2200" dirty="0">
                <a:latin typeface="Courier New" panose="02070309020205020404" pitchFamily="49" charset="0"/>
                <a:cs typeface="Courier New" panose="02070309020205020404" pitchFamily="49" charset="0"/>
              </a:rPr>
              <a:t>Identify the </a:t>
            </a:r>
            <a:r>
              <a:rPr lang="en-GB" sz="2200" b="1" dirty="0">
                <a:latin typeface="Courier New" panose="02070309020205020404" pitchFamily="49" charset="0"/>
                <a:cs typeface="Courier New" panose="02070309020205020404" pitchFamily="49" charset="0"/>
              </a:rPr>
              <a:t>existing process</a:t>
            </a:r>
            <a:r>
              <a:rPr lang="en-GB" sz="2200" dirty="0">
                <a:latin typeface="Courier New" panose="02070309020205020404" pitchFamily="49" charset="0"/>
                <a:cs typeface="Courier New" panose="02070309020205020404" pitchFamily="49" charset="0"/>
              </a:rPr>
              <a:t> and monitoring techniques of Bolinao’s Tourism.</a:t>
            </a:r>
          </a:p>
          <a:p>
            <a:pPr marL="216000" indent="-216000">
              <a:buFont typeface="Wingdings" panose="05000000000000000000" pitchFamily="2" charset="2"/>
              <a:buChar char="§"/>
            </a:pPr>
            <a:r>
              <a:rPr lang="en-US" sz="2200" u="none" strike="noStrike" dirty="0">
                <a:solidFill>
                  <a:srgbClr val="080808"/>
                </a:solidFill>
                <a:effectLst/>
                <a:latin typeface="Courier New" panose="02070309020205020404" pitchFamily="49" charset="0"/>
                <a:ea typeface="Courier New" panose="02070309020205020404" pitchFamily="49" charset="0"/>
                <a:cs typeface="Courier New" panose="02070309020205020404" pitchFamily="49" charset="0"/>
              </a:rPr>
              <a:t>Identify the </a:t>
            </a:r>
            <a:r>
              <a:rPr lang="en-US" sz="2200" b="1" u="none" strike="noStrike" dirty="0">
                <a:solidFill>
                  <a:srgbClr val="080808"/>
                </a:solidFill>
                <a:effectLst/>
                <a:latin typeface="Courier New" panose="02070309020205020404" pitchFamily="49" charset="0"/>
                <a:ea typeface="Courier New" panose="02070309020205020404" pitchFamily="49" charset="0"/>
                <a:cs typeface="Courier New" panose="02070309020205020404" pitchFamily="49" charset="0"/>
              </a:rPr>
              <a:t>problems </a:t>
            </a:r>
            <a:r>
              <a:rPr lang="en-US" sz="2200" u="none" strike="noStrike" dirty="0">
                <a:solidFill>
                  <a:srgbClr val="080808"/>
                </a:solidFill>
                <a:effectLst/>
                <a:latin typeface="Courier New" panose="02070309020205020404" pitchFamily="49" charset="0"/>
                <a:ea typeface="Courier New" panose="02070309020205020404" pitchFamily="49" charset="0"/>
                <a:cs typeface="Courier New" panose="02070309020205020404" pitchFamily="49" charset="0"/>
              </a:rPr>
              <a:t>encountered within the existing process of Bolinao Tourism Office.</a:t>
            </a:r>
            <a:endParaRPr lang="fil-PH" sz="2200" u="none" strike="noStrike" dirty="0">
              <a:effectLst/>
              <a:latin typeface="Courier New" panose="02070309020205020404" pitchFamily="49" charset="0"/>
              <a:ea typeface="Times New Roman" panose="02020603050405020304" pitchFamily="18" charset="0"/>
              <a:cs typeface="Courier New" panose="02070309020205020404" pitchFamily="49" charset="0"/>
            </a:endParaRPr>
          </a:p>
          <a:p>
            <a:pPr marL="216000" indent="-216000">
              <a:buFont typeface="Wingdings" panose="05000000000000000000" pitchFamily="2" charset="2"/>
              <a:buChar char="§"/>
            </a:pPr>
            <a:r>
              <a:rPr lang="en-US" sz="2200" u="none" strike="noStrike" dirty="0">
                <a:solidFill>
                  <a:srgbClr val="080808"/>
                </a:solidFill>
                <a:effectLst/>
                <a:latin typeface="Courier New" panose="02070309020205020404" pitchFamily="49" charset="0"/>
                <a:ea typeface="Courier New" panose="02070309020205020404" pitchFamily="49" charset="0"/>
                <a:cs typeface="Courier New" panose="02070309020205020404" pitchFamily="49" charset="0"/>
              </a:rPr>
              <a:t>Devise </a:t>
            </a:r>
            <a:r>
              <a:rPr lang="en-US" sz="2200" b="1" u="none" strike="noStrike" dirty="0">
                <a:solidFill>
                  <a:srgbClr val="080808"/>
                </a:solidFill>
                <a:effectLst/>
                <a:latin typeface="Courier New" panose="02070309020205020404" pitchFamily="49" charset="0"/>
                <a:ea typeface="Courier New" panose="02070309020205020404" pitchFamily="49" charset="0"/>
                <a:cs typeface="Courier New" panose="02070309020205020404" pitchFamily="49" charset="0"/>
              </a:rPr>
              <a:t>features</a:t>
            </a:r>
            <a:r>
              <a:rPr lang="en-US" sz="2200" u="none" strike="noStrike" dirty="0">
                <a:solidFill>
                  <a:srgbClr val="080808"/>
                </a:solidFill>
                <a:effectLst/>
                <a:latin typeface="Courier New" panose="02070309020205020404" pitchFamily="49" charset="0"/>
                <a:ea typeface="Courier New" panose="02070309020205020404" pitchFamily="49" charset="0"/>
                <a:cs typeface="Courier New" panose="02070309020205020404" pitchFamily="49" charset="0"/>
              </a:rPr>
              <a:t> to be integrated in the proposed Tourism Monitoring System; and</a:t>
            </a:r>
            <a:endParaRPr lang="fil-PH" sz="2200" u="none" strike="noStrike" dirty="0">
              <a:effectLst/>
              <a:latin typeface="Courier New" panose="02070309020205020404" pitchFamily="49" charset="0"/>
              <a:ea typeface="Times New Roman" panose="02020603050405020304" pitchFamily="18" charset="0"/>
              <a:cs typeface="Courier New" panose="02070309020205020404" pitchFamily="49" charset="0"/>
            </a:endParaRPr>
          </a:p>
          <a:p>
            <a:pPr marL="216000" indent="-216000">
              <a:buFont typeface="Wingdings" panose="05000000000000000000" pitchFamily="2" charset="2"/>
              <a:buChar char="§"/>
            </a:pPr>
            <a:r>
              <a:rPr lang="en-US" sz="2200" u="none" strike="noStrike" dirty="0">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Determine the </a:t>
            </a:r>
            <a:r>
              <a:rPr lang="en-US" sz="2200" b="1" u="none" strike="noStrike" dirty="0">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acceptability level </a:t>
            </a:r>
            <a:r>
              <a:rPr lang="en-US" sz="2200" u="none" strike="noStrike" dirty="0">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of the developed system.</a:t>
            </a:r>
            <a:endParaRPr lang="fil-PH" sz="2200" u="none" strike="noStrike" dirty="0">
              <a:effectLst/>
              <a:latin typeface="Courier New" panose="02070309020205020404" pitchFamily="49" charset="0"/>
              <a:ea typeface="Times New Roman" panose="02020603050405020304" pitchFamily="18" charset="0"/>
              <a:cs typeface="Courier New" panose="02070309020205020404" pitchFamily="49" charset="0"/>
            </a:endParaRPr>
          </a:p>
        </p:txBody>
      </p:sp>
      <p:pic>
        <p:nvPicPr>
          <p:cNvPr id="7" name="Picture 6" descr="A picture containing text, colorful, colors, clipart&#10;&#10;Description automatically generated">
            <a:extLst>
              <a:ext uri="{FF2B5EF4-FFF2-40B4-BE49-F238E27FC236}">
                <a16:creationId xmlns:a16="http://schemas.microsoft.com/office/drawing/2014/main" id="{CCDD1084-3E91-6A35-2114-97925E4C764C}"/>
              </a:ext>
            </a:extLst>
          </p:cNvPr>
          <p:cNvPicPr>
            <a:picLocks noChangeAspect="1"/>
          </p:cNvPicPr>
          <p:nvPr/>
        </p:nvPicPr>
        <p:blipFill>
          <a:blip r:embed="rId4"/>
          <a:stretch>
            <a:fillRect/>
          </a:stretch>
        </p:blipFill>
        <p:spPr>
          <a:xfrm>
            <a:off x="5322863" y="942819"/>
            <a:ext cx="773137" cy="773137"/>
          </a:xfrm>
          <a:prstGeom prst="rect">
            <a:avLst/>
          </a:prstGeom>
        </p:spPr>
      </p:pic>
    </p:spTree>
    <p:extLst>
      <p:ext uri="{BB962C8B-B14F-4D97-AF65-F5344CB8AC3E}">
        <p14:creationId xmlns:p14="http://schemas.microsoft.com/office/powerpoint/2010/main" val="2955362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7E12A-8BF8-4D3D-842F-D070248D1B08}"/>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11</a:t>
            </a:fld>
            <a:endParaRPr lang="en-US" dirty="0"/>
          </a:p>
        </p:txBody>
      </p:sp>
      <p:sp>
        <p:nvSpPr>
          <p:cNvPr id="3" name="Footer Placeholder 2">
            <a:extLst>
              <a:ext uri="{FF2B5EF4-FFF2-40B4-BE49-F238E27FC236}">
                <a16:creationId xmlns:a16="http://schemas.microsoft.com/office/drawing/2014/main" id="{1EDDB1DA-AD73-4E32-B7D5-0BD10081893B}"/>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p>
        </p:txBody>
      </p:sp>
      <p:sp>
        <p:nvSpPr>
          <p:cNvPr id="5" name="Title 4">
            <a:extLst>
              <a:ext uri="{FF2B5EF4-FFF2-40B4-BE49-F238E27FC236}">
                <a16:creationId xmlns:a16="http://schemas.microsoft.com/office/drawing/2014/main" id="{9C3D8B0C-EFCA-45C3-A92A-E9B17B93DAF7}"/>
              </a:ext>
            </a:extLst>
          </p:cNvPr>
          <p:cNvSpPr>
            <a:spLocks noGrp="1"/>
          </p:cNvSpPr>
          <p:nvPr>
            <p:ph type="title"/>
          </p:nvPr>
        </p:nvSpPr>
        <p:spPr>
          <a:xfrm>
            <a:off x="581192" y="702156"/>
            <a:ext cx="11029616" cy="1013800"/>
          </a:xfrm>
        </p:spPr>
        <p:txBody>
          <a:bodyPr anchor="b">
            <a:normAutofit/>
          </a:bodyPr>
          <a:lstStyle/>
          <a:p>
            <a:r>
              <a:rPr lang="en-US" dirty="0"/>
              <a:t>IMPORTANCE OF THE STUDY</a:t>
            </a:r>
            <a:endParaRPr lang="ru-RU" dirty="0"/>
          </a:p>
        </p:txBody>
      </p:sp>
      <p:sp>
        <p:nvSpPr>
          <p:cNvPr id="6" name="Content Placeholder 5">
            <a:extLst>
              <a:ext uri="{FF2B5EF4-FFF2-40B4-BE49-F238E27FC236}">
                <a16:creationId xmlns:a16="http://schemas.microsoft.com/office/drawing/2014/main" id="{1E9EACF6-E8C5-485F-B9F8-6F314C3308D6}"/>
              </a:ext>
            </a:extLst>
          </p:cNvPr>
          <p:cNvSpPr>
            <a:spLocks noGrp="1"/>
          </p:cNvSpPr>
          <p:nvPr>
            <p:ph idx="1"/>
          </p:nvPr>
        </p:nvSpPr>
        <p:spPr>
          <a:xfrm>
            <a:off x="581193" y="2180496"/>
            <a:ext cx="5610602" cy="3678303"/>
          </a:xfrm>
        </p:spPr>
        <p:txBody>
          <a:bodyPr anchor="ctr">
            <a:normAutofit/>
          </a:bodyPr>
          <a:lstStyle/>
          <a:p>
            <a:pPr marL="216000" indent="-216000">
              <a:buFont typeface="Wingdings" panose="05000000000000000000" pitchFamily="2" charset="2"/>
              <a:buChar char="§"/>
            </a:pPr>
            <a:r>
              <a:rPr lang="en-US" sz="2800" b="1" u="sng" dirty="0">
                <a:solidFill>
                  <a:schemeClr val="tx1"/>
                </a:solidFill>
                <a:effectLst/>
                <a:latin typeface="Courier New" panose="02070309020205020404" pitchFamily="49" charset="0"/>
                <a:ea typeface="Courier New" panose="02070309020205020404" pitchFamily="49" charset="0"/>
              </a:rPr>
              <a:t>Tourism Office of Bolinao.</a:t>
            </a:r>
          </a:p>
          <a:p>
            <a:pPr marL="216000" indent="-216000">
              <a:buFont typeface="Wingdings" panose="05000000000000000000" pitchFamily="2" charset="2"/>
              <a:buChar char="§"/>
            </a:pPr>
            <a:r>
              <a:rPr lang="en-US" sz="2800" b="1" u="sng" dirty="0">
                <a:solidFill>
                  <a:schemeClr val="tx1"/>
                </a:solidFill>
                <a:effectLst/>
                <a:latin typeface="Courier New" panose="02070309020205020404" pitchFamily="49" charset="0"/>
                <a:ea typeface="Courier New" panose="02070309020205020404" pitchFamily="49" charset="0"/>
              </a:rPr>
              <a:t>Owners of Tourist Infrastructures.</a:t>
            </a:r>
            <a:endParaRPr lang="en-US" sz="2800" b="1" u="sng" dirty="0">
              <a:solidFill>
                <a:schemeClr val="tx1"/>
              </a:solidFill>
              <a:latin typeface="Courier New" panose="02070309020205020404" pitchFamily="49" charset="0"/>
              <a:ea typeface="Courier New" panose="02070309020205020404" pitchFamily="49" charset="0"/>
            </a:endParaRPr>
          </a:p>
          <a:p>
            <a:pPr marL="216000" indent="-216000">
              <a:buFont typeface="Wingdings" panose="05000000000000000000" pitchFamily="2" charset="2"/>
              <a:buChar char="§"/>
            </a:pPr>
            <a:r>
              <a:rPr lang="en-US" sz="2800" b="1" u="sng" dirty="0">
                <a:solidFill>
                  <a:schemeClr val="tx1"/>
                </a:solidFill>
                <a:effectLst/>
                <a:latin typeface="Courier New" panose="02070309020205020404" pitchFamily="49" charset="0"/>
                <a:ea typeface="Courier New" panose="02070309020205020404" pitchFamily="49" charset="0"/>
              </a:rPr>
              <a:t>Tourists.</a:t>
            </a:r>
          </a:p>
          <a:p>
            <a:pPr marL="216000" indent="-216000">
              <a:buFont typeface="Wingdings" panose="05000000000000000000" pitchFamily="2" charset="2"/>
              <a:buChar char="§"/>
            </a:pPr>
            <a:r>
              <a:rPr lang="en-US" sz="2800" b="1" u="sng" dirty="0">
                <a:solidFill>
                  <a:schemeClr val="tx1"/>
                </a:solidFill>
                <a:effectLst/>
                <a:latin typeface="Courier New" panose="02070309020205020404" pitchFamily="49" charset="0"/>
                <a:ea typeface="Courier New" panose="02070309020205020404" pitchFamily="49" charset="0"/>
              </a:rPr>
              <a:t>Proponents</a:t>
            </a:r>
            <a:r>
              <a:rPr lang="en-US" sz="2800" b="1" u="sng" dirty="0">
                <a:solidFill>
                  <a:schemeClr val="tx1"/>
                </a:solidFill>
                <a:latin typeface="Courier New" panose="02070309020205020404" pitchFamily="49" charset="0"/>
                <a:ea typeface="Courier New" panose="02070309020205020404" pitchFamily="49" charset="0"/>
              </a:rPr>
              <a:t>.</a:t>
            </a:r>
          </a:p>
        </p:txBody>
      </p:sp>
      <p:pic>
        <p:nvPicPr>
          <p:cNvPr id="7" name="Picture 6" descr="A picture containing text, clipart&#10;&#10;Description automatically generated">
            <a:extLst>
              <a:ext uri="{FF2B5EF4-FFF2-40B4-BE49-F238E27FC236}">
                <a16:creationId xmlns:a16="http://schemas.microsoft.com/office/drawing/2014/main" id="{138153F2-5952-C1BB-9FAF-2CDD0F6A75EA}"/>
              </a:ext>
            </a:extLst>
          </p:cNvPr>
          <p:cNvPicPr>
            <a:picLocks noChangeAspect="1"/>
          </p:cNvPicPr>
          <p:nvPr/>
        </p:nvPicPr>
        <p:blipFill>
          <a:blip r:embed="rId4"/>
          <a:stretch>
            <a:fillRect/>
          </a:stretch>
        </p:blipFill>
        <p:spPr>
          <a:xfrm>
            <a:off x="3944772" y="4414191"/>
            <a:ext cx="4946657" cy="723901"/>
          </a:xfrm>
          <a:prstGeom prst="rect">
            <a:avLst/>
          </a:prstGeom>
        </p:spPr>
      </p:pic>
      <p:pic>
        <p:nvPicPr>
          <p:cNvPr id="9" name="Picture 8" descr="A picture containing text, crossword puzzle, clipart&#10;&#10;Description automatically generated">
            <a:extLst>
              <a:ext uri="{FF2B5EF4-FFF2-40B4-BE49-F238E27FC236}">
                <a16:creationId xmlns:a16="http://schemas.microsoft.com/office/drawing/2014/main" id="{B04B719F-19A5-4BFC-4ECF-62C7581F54FA}"/>
              </a:ext>
            </a:extLst>
          </p:cNvPr>
          <p:cNvPicPr>
            <a:picLocks noChangeAspect="1"/>
          </p:cNvPicPr>
          <p:nvPr/>
        </p:nvPicPr>
        <p:blipFill>
          <a:blip r:embed="rId5"/>
          <a:stretch>
            <a:fillRect/>
          </a:stretch>
        </p:blipFill>
        <p:spPr>
          <a:xfrm>
            <a:off x="4925463" y="2549873"/>
            <a:ext cx="2247900" cy="723900"/>
          </a:xfrm>
          <a:prstGeom prst="rect">
            <a:avLst/>
          </a:prstGeom>
        </p:spPr>
      </p:pic>
      <p:pic>
        <p:nvPicPr>
          <p:cNvPr id="11" name="Picture 10" descr="A picture containing text, clipart&#10;&#10;Description automatically generated">
            <a:extLst>
              <a:ext uri="{FF2B5EF4-FFF2-40B4-BE49-F238E27FC236}">
                <a16:creationId xmlns:a16="http://schemas.microsoft.com/office/drawing/2014/main" id="{09D133D1-2CDD-E517-2F67-C507E64EEB39}"/>
              </a:ext>
            </a:extLst>
          </p:cNvPr>
          <p:cNvPicPr>
            <a:picLocks noChangeAspect="1"/>
          </p:cNvPicPr>
          <p:nvPr/>
        </p:nvPicPr>
        <p:blipFill>
          <a:blip r:embed="rId6"/>
          <a:stretch>
            <a:fillRect/>
          </a:stretch>
        </p:blipFill>
        <p:spPr>
          <a:xfrm flipH="1">
            <a:off x="4334829" y="5134899"/>
            <a:ext cx="609600" cy="723900"/>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756C2742-B088-3561-5419-CA71D719DBD7}"/>
              </a:ext>
            </a:extLst>
          </p:cNvPr>
          <p:cNvPicPr>
            <a:picLocks noChangeAspect="1"/>
          </p:cNvPicPr>
          <p:nvPr/>
        </p:nvPicPr>
        <p:blipFill>
          <a:blip r:embed="rId7"/>
          <a:stretch>
            <a:fillRect/>
          </a:stretch>
        </p:blipFill>
        <p:spPr>
          <a:xfrm>
            <a:off x="3539245" y="5134899"/>
            <a:ext cx="609600" cy="723900"/>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80A05D9F-9558-5DB2-1AE6-AE0E88401740}"/>
              </a:ext>
            </a:extLst>
          </p:cNvPr>
          <p:cNvPicPr>
            <a:picLocks noChangeAspect="1"/>
          </p:cNvPicPr>
          <p:nvPr/>
        </p:nvPicPr>
        <p:blipFill>
          <a:blip r:embed="rId8"/>
          <a:stretch>
            <a:fillRect/>
          </a:stretch>
        </p:blipFill>
        <p:spPr>
          <a:xfrm>
            <a:off x="5149463" y="5134899"/>
            <a:ext cx="571500" cy="685800"/>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F7A19ACF-6E67-3AC1-1867-29F71A739D64}"/>
              </a:ext>
            </a:extLst>
          </p:cNvPr>
          <p:cNvPicPr>
            <a:picLocks noChangeAspect="1"/>
          </p:cNvPicPr>
          <p:nvPr/>
        </p:nvPicPr>
        <p:blipFill>
          <a:blip r:embed="rId9"/>
          <a:stretch>
            <a:fillRect/>
          </a:stretch>
        </p:blipFill>
        <p:spPr>
          <a:xfrm flipH="1">
            <a:off x="5829845" y="5058699"/>
            <a:ext cx="723900" cy="762000"/>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24166D8E-B49E-B340-1313-CBE545C3F3A4}"/>
              </a:ext>
            </a:extLst>
          </p:cNvPr>
          <p:cNvPicPr>
            <a:picLocks noChangeAspect="1"/>
          </p:cNvPicPr>
          <p:nvPr/>
        </p:nvPicPr>
        <p:blipFill>
          <a:blip r:embed="rId10"/>
          <a:stretch>
            <a:fillRect/>
          </a:stretch>
        </p:blipFill>
        <p:spPr>
          <a:xfrm>
            <a:off x="4639629" y="3544606"/>
            <a:ext cx="685800" cy="762000"/>
          </a:xfrm>
          <a:prstGeom prst="rect">
            <a:avLst/>
          </a:prstGeom>
        </p:spPr>
      </p:pic>
    </p:spTree>
    <p:extLst>
      <p:ext uri="{BB962C8B-B14F-4D97-AF65-F5344CB8AC3E}">
        <p14:creationId xmlns:p14="http://schemas.microsoft.com/office/powerpoint/2010/main" val="1529949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7E12A-8BF8-4D3D-842F-D070248D1B08}"/>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12</a:t>
            </a:fld>
            <a:endParaRPr lang="en-US" dirty="0"/>
          </a:p>
        </p:txBody>
      </p:sp>
      <p:sp>
        <p:nvSpPr>
          <p:cNvPr id="3" name="Footer Placeholder 2">
            <a:extLst>
              <a:ext uri="{FF2B5EF4-FFF2-40B4-BE49-F238E27FC236}">
                <a16:creationId xmlns:a16="http://schemas.microsoft.com/office/drawing/2014/main" id="{1EDDB1DA-AD73-4E32-B7D5-0BD10081893B}"/>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p>
        </p:txBody>
      </p:sp>
      <p:sp>
        <p:nvSpPr>
          <p:cNvPr id="5" name="Title 4">
            <a:extLst>
              <a:ext uri="{FF2B5EF4-FFF2-40B4-BE49-F238E27FC236}">
                <a16:creationId xmlns:a16="http://schemas.microsoft.com/office/drawing/2014/main" id="{9C3D8B0C-EFCA-45C3-A92A-E9B17B93DAF7}"/>
              </a:ext>
            </a:extLst>
          </p:cNvPr>
          <p:cNvSpPr>
            <a:spLocks noGrp="1"/>
          </p:cNvSpPr>
          <p:nvPr>
            <p:ph type="title"/>
          </p:nvPr>
        </p:nvSpPr>
        <p:spPr>
          <a:xfrm>
            <a:off x="581193" y="729658"/>
            <a:ext cx="11029616" cy="988332"/>
          </a:xfrm>
        </p:spPr>
        <p:txBody>
          <a:bodyPr anchor="b">
            <a:normAutofit/>
          </a:bodyPr>
          <a:lstStyle/>
          <a:p>
            <a:r>
              <a:rPr lang="en-US" dirty="0"/>
              <a:t>SCOPE AND DELIMITATION of THE STUDY</a:t>
            </a:r>
            <a:endParaRPr lang="ru-RU" dirty="0"/>
          </a:p>
        </p:txBody>
      </p:sp>
      <p:sp>
        <p:nvSpPr>
          <p:cNvPr id="6" name="Content Placeholder 5">
            <a:extLst>
              <a:ext uri="{FF2B5EF4-FFF2-40B4-BE49-F238E27FC236}">
                <a16:creationId xmlns:a16="http://schemas.microsoft.com/office/drawing/2014/main" id="{1E9EACF6-E8C5-485F-B9F8-6F314C3308D6}"/>
              </a:ext>
            </a:extLst>
          </p:cNvPr>
          <p:cNvSpPr>
            <a:spLocks noGrp="1"/>
          </p:cNvSpPr>
          <p:nvPr>
            <p:ph sz="half" idx="1"/>
          </p:nvPr>
        </p:nvSpPr>
        <p:spPr>
          <a:xfrm>
            <a:off x="581193" y="2228003"/>
            <a:ext cx="5422390" cy="3633047"/>
          </a:xfrm>
        </p:spPr>
        <p:txBody>
          <a:bodyPr anchor="ctr">
            <a:normAutofit/>
          </a:bodyPr>
          <a:lstStyle/>
          <a:p>
            <a:pPr marL="216000" indent="-216000">
              <a:buFont typeface="Wingdings" panose="05000000000000000000" pitchFamily="2" charset="2"/>
              <a:buChar char="§"/>
            </a:pPr>
            <a:r>
              <a:rPr lang="en-US" b="1" dirty="0"/>
              <a:t>Bolinao is the scope of the study</a:t>
            </a:r>
            <a:endParaRPr lang="en-US" b="1" dirty="0">
              <a:effectLst/>
            </a:endParaRPr>
          </a:p>
          <a:p>
            <a:pPr marL="216000" indent="-216000">
              <a:buFont typeface="Wingdings" panose="05000000000000000000" pitchFamily="2" charset="2"/>
              <a:buChar char="§"/>
            </a:pPr>
            <a:r>
              <a:rPr lang="en-US" b="1" dirty="0">
                <a:effectLst/>
              </a:rPr>
              <a:t>Tourist Account &amp; Activity Management</a:t>
            </a:r>
          </a:p>
          <a:p>
            <a:pPr marL="216000" indent="-216000">
              <a:buFont typeface="Wingdings" panose="05000000000000000000" pitchFamily="2" charset="2"/>
              <a:buChar char="§"/>
            </a:pPr>
            <a:r>
              <a:rPr lang="en-US" b="1" dirty="0">
                <a:effectLst/>
              </a:rPr>
              <a:t>Real-time Monitoring with Visual Map</a:t>
            </a:r>
            <a:endParaRPr lang="en-US" b="1" dirty="0"/>
          </a:p>
          <a:p>
            <a:pPr marL="216000" indent="-216000">
              <a:buFont typeface="Wingdings" panose="05000000000000000000" pitchFamily="2" charset="2"/>
              <a:buChar char="§"/>
            </a:pPr>
            <a:r>
              <a:rPr lang="en-US" b="1" dirty="0">
                <a:effectLst/>
              </a:rPr>
              <a:t>Tourist Data Collection</a:t>
            </a:r>
          </a:p>
          <a:p>
            <a:pPr marL="216000" indent="-216000">
              <a:buFont typeface="Wingdings" panose="05000000000000000000" pitchFamily="2" charset="2"/>
              <a:buChar char="§"/>
            </a:pPr>
            <a:r>
              <a:rPr lang="en-US" b="1" dirty="0">
                <a:effectLst/>
              </a:rPr>
              <a:t>Recommendation of List of Registered Establishments</a:t>
            </a:r>
            <a:endParaRPr lang="en-US" b="1" dirty="0"/>
          </a:p>
          <a:p>
            <a:pPr marL="216000" indent="-216000">
              <a:buFont typeface="Wingdings" panose="05000000000000000000" pitchFamily="2" charset="2"/>
              <a:buChar char="§"/>
            </a:pPr>
            <a:endParaRPr lang="en-US" b="1" u="sng" strike="noStrike" dirty="0">
              <a:effectLst/>
            </a:endParaRPr>
          </a:p>
          <a:p>
            <a:pPr marL="216000" indent="-216000">
              <a:buFont typeface="Wingdings" panose="05000000000000000000" pitchFamily="2" charset="2"/>
              <a:buChar char="§"/>
            </a:pPr>
            <a:r>
              <a:rPr lang="en-US" b="1" u="sng" dirty="0"/>
              <a:t>NO Financial Transactions(e.g. Payments for Booking)</a:t>
            </a:r>
            <a:endParaRPr lang="en-US" b="1" u="sng" strike="noStrike" dirty="0">
              <a:effectLst/>
            </a:endParaRPr>
          </a:p>
        </p:txBody>
      </p:sp>
      <p:pic>
        <p:nvPicPr>
          <p:cNvPr id="14" name="Picture 13" descr="Map&#10;&#10;Description automatically generated">
            <a:extLst>
              <a:ext uri="{FF2B5EF4-FFF2-40B4-BE49-F238E27FC236}">
                <a16:creationId xmlns:a16="http://schemas.microsoft.com/office/drawing/2014/main" id="{B463308F-2015-FD6F-7271-4873EFD30AE3}"/>
              </a:ext>
            </a:extLst>
          </p:cNvPr>
          <p:cNvPicPr>
            <a:picLocks noChangeAspect="1"/>
          </p:cNvPicPr>
          <p:nvPr/>
        </p:nvPicPr>
        <p:blipFill>
          <a:blip r:embed="rId4"/>
          <a:stretch>
            <a:fillRect/>
          </a:stretch>
        </p:blipFill>
        <p:spPr>
          <a:xfrm>
            <a:off x="7314040" y="2699352"/>
            <a:ext cx="3276600" cy="2743200"/>
          </a:xfrm>
          <a:prstGeom prst="rect">
            <a:avLst/>
          </a:prstGeom>
        </p:spPr>
      </p:pic>
      <p:pic>
        <p:nvPicPr>
          <p:cNvPr id="12" name="Content Placeholder 11" descr="A picture containing toy&#10;&#10;Description automatically generated">
            <a:extLst>
              <a:ext uri="{FF2B5EF4-FFF2-40B4-BE49-F238E27FC236}">
                <a16:creationId xmlns:a16="http://schemas.microsoft.com/office/drawing/2014/main" id="{26586225-1F44-D2B1-411A-8E3D607BD775}"/>
              </a:ext>
            </a:extLst>
          </p:cNvPr>
          <p:cNvPicPr>
            <a:picLocks noGrp="1" noChangeAspect="1"/>
          </p:cNvPicPr>
          <p:nvPr>
            <p:ph sz="half" idx="2"/>
          </p:nvPr>
        </p:nvPicPr>
        <p:blipFill>
          <a:blip r:embed="rId5"/>
          <a:stretch>
            <a:fillRect/>
          </a:stretch>
        </p:blipFill>
        <p:spPr>
          <a:xfrm>
            <a:off x="8495343" y="1301251"/>
            <a:ext cx="1954620" cy="2736468"/>
          </a:xfrm>
        </p:spPr>
      </p:pic>
    </p:spTree>
    <p:extLst>
      <p:ext uri="{BB962C8B-B14F-4D97-AF65-F5344CB8AC3E}">
        <p14:creationId xmlns:p14="http://schemas.microsoft.com/office/powerpoint/2010/main" val="340387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576421"/>
          </a:xfrm>
          <a:prstGeom prst="rect">
            <a:avLst/>
          </a:prstGeom>
        </p:spPr>
        <p:txBody>
          <a:bodyPr vert="horz" lIns="91440" tIns="45720" rIns="91440" bIns="45720" rtlCol="0" anchor="b">
            <a:normAutofit fontScale="90000"/>
          </a:bodyPr>
          <a:lstStyle/>
          <a:p>
            <a:pPr algn="ctr"/>
            <a:r>
              <a:rPr lang="en-US" sz="3200" b="1" dirty="0">
                <a:latin typeface="Courier New" panose="02070309020205020404" pitchFamily="49" charset="0"/>
                <a:cs typeface="Courier New" panose="02070309020205020404" pitchFamily="49" charset="0"/>
              </a:rPr>
              <a:t>METHODOLOGY</a:t>
            </a:r>
          </a:p>
        </p:txBody>
      </p:sp>
      <p:graphicFrame>
        <p:nvGraphicFramePr>
          <p:cNvPr id="16" name="Content Placeholder 4" descr="SmartArt object">
            <a:extLst>
              <a:ext uri="{FF2B5EF4-FFF2-40B4-BE49-F238E27FC236}">
                <a16:creationId xmlns:a16="http://schemas.microsoft.com/office/drawing/2014/main" id="{F35B8AB0-B78B-405A-AC99-8E100E28E890}"/>
              </a:ext>
            </a:extLst>
          </p:cNvPr>
          <p:cNvGraphicFramePr>
            <a:graphicFrameLocks noGrp="1"/>
          </p:cNvGraphicFramePr>
          <p:nvPr>
            <p:ph sz="half" idx="1"/>
            <p:extLst>
              <p:ext uri="{D42A27DB-BD31-4B8C-83A1-F6EECF244321}">
                <p14:modId xmlns:p14="http://schemas.microsoft.com/office/powerpoint/2010/main" val="1636757892"/>
              </p:ext>
            </p:extLst>
          </p:nvPr>
        </p:nvGraphicFramePr>
        <p:xfrm>
          <a:off x="445729" y="2563921"/>
          <a:ext cx="5422390" cy="298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a:xfrm>
            <a:off x="355101" y="6446838"/>
            <a:ext cx="6818262" cy="365125"/>
          </a:xfrm>
          <a:prstGeom prst="rect">
            <a:avLst/>
          </a:prstGeom>
        </p:spPr>
        <p:txBody>
          <a:bodyPr vert="horz" lIns="91440" tIns="45720" rIns="91440" bIns="45720" rtlCol="0" anchor="ctr">
            <a:normAutofit/>
          </a:bodyPr>
          <a:lstStyle/>
          <a:p>
            <a:pPr defTabSz="457200">
              <a:spcAft>
                <a:spcPts val="600"/>
              </a:spcAft>
            </a:pPr>
            <a:r>
              <a:rPr lang="en-US" kern="1200" cap="all" dirty="0">
                <a:latin typeface="Courier New" panose="02070309020205020404" pitchFamily="49" charset="0"/>
                <a:cs typeface="Courier New" panose="02070309020205020404" pitchFamily="49" charset="0"/>
              </a:rPr>
              <a:t>Teach a Course</a:t>
            </a:r>
          </a:p>
        </p:txBody>
      </p:sp>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latin typeface="Courier New" panose="02070309020205020404" pitchFamily="49" charset="0"/>
                <a:cs typeface="Courier New" panose="02070309020205020404" pitchFamily="49" charset="0"/>
              </a:rPr>
              <a:pPr defTabSz="457200">
                <a:spcAft>
                  <a:spcPts val="600"/>
                </a:spcAft>
              </a:pPr>
              <a:t>13</a:t>
            </a:fld>
            <a:endParaRPr lang="en-US"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0F46B85E-37E5-0C97-F823-2FB5CD6837F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23882" y="2351676"/>
            <a:ext cx="5127219" cy="3783806"/>
          </a:xfrm>
          <a:prstGeom prst="rect">
            <a:avLst/>
          </a:prstGeom>
          <a:noFill/>
          <a:ln>
            <a:noFill/>
          </a:ln>
        </p:spPr>
      </p:pic>
    </p:spTree>
    <p:extLst>
      <p:ext uri="{BB962C8B-B14F-4D97-AF65-F5344CB8AC3E}">
        <p14:creationId xmlns:p14="http://schemas.microsoft.com/office/powerpoint/2010/main" val="14323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576421"/>
          </a:xfrm>
          <a:prstGeom prst="rect">
            <a:avLst/>
          </a:prstGeom>
        </p:spPr>
        <p:txBody>
          <a:bodyPr vert="horz" lIns="91440" tIns="45720" rIns="91440" bIns="45720" rtlCol="0" anchor="b">
            <a:normAutofit fontScale="90000"/>
          </a:bodyPr>
          <a:lstStyle/>
          <a:p>
            <a:pPr algn="ctr"/>
            <a:r>
              <a:rPr lang="en-US" sz="3200" b="1" dirty="0">
                <a:latin typeface="Courier New" panose="02070309020205020404" pitchFamily="49" charset="0"/>
                <a:cs typeface="Courier New" panose="02070309020205020404" pitchFamily="49" charset="0"/>
              </a:rPr>
              <a:t>METHODOLOGY</a:t>
            </a:r>
          </a:p>
        </p:txBody>
      </p:sp>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a:xfrm>
            <a:off x="355101" y="6446838"/>
            <a:ext cx="6818262" cy="365125"/>
          </a:xfrm>
          <a:prstGeom prst="rect">
            <a:avLst/>
          </a:prstGeom>
        </p:spPr>
        <p:txBody>
          <a:bodyPr vert="horz" lIns="91440" tIns="45720" rIns="91440" bIns="45720" rtlCol="0" anchor="ctr">
            <a:normAutofit/>
          </a:bodyPr>
          <a:lstStyle/>
          <a:p>
            <a:pPr defTabSz="457200">
              <a:spcAft>
                <a:spcPts val="600"/>
              </a:spcAft>
            </a:pPr>
            <a:r>
              <a:rPr lang="en-US" kern="1200" cap="all" dirty="0">
                <a:latin typeface="Courier New" panose="02070309020205020404" pitchFamily="49" charset="0"/>
                <a:cs typeface="Courier New" panose="02070309020205020404" pitchFamily="49" charset="0"/>
              </a:rPr>
              <a:t>Teach a Course</a:t>
            </a:r>
          </a:p>
        </p:txBody>
      </p:sp>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latin typeface="Courier New" panose="02070309020205020404" pitchFamily="49" charset="0"/>
                <a:cs typeface="Courier New" panose="02070309020205020404" pitchFamily="49" charset="0"/>
              </a:rPr>
              <a:pPr defTabSz="457200">
                <a:spcAft>
                  <a:spcPts val="600"/>
                </a:spcAft>
              </a:pPr>
              <a:t>14</a:t>
            </a:fld>
            <a:endParaRPr lang="en-US" dirty="0">
              <a:latin typeface="Courier New" panose="02070309020205020404" pitchFamily="49" charset="0"/>
              <a:cs typeface="Courier New" panose="02070309020205020404" pitchFamily="49" charset="0"/>
            </a:endParaRPr>
          </a:p>
        </p:txBody>
      </p:sp>
      <p:pic>
        <p:nvPicPr>
          <p:cNvPr id="9" name="Picture 8" descr="A picture containing clipart&#10;&#10;Description automatically generated">
            <a:extLst>
              <a:ext uri="{FF2B5EF4-FFF2-40B4-BE49-F238E27FC236}">
                <a16:creationId xmlns:a16="http://schemas.microsoft.com/office/drawing/2014/main" id="{26F47B45-3548-6E08-45C8-A38FE151CE51}"/>
              </a:ext>
            </a:extLst>
          </p:cNvPr>
          <p:cNvPicPr>
            <a:picLocks noChangeAspect="1"/>
          </p:cNvPicPr>
          <p:nvPr/>
        </p:nvPicPr>
        <p:blipFill>
          <a:blip r:embed="rId4"/>
          <a:stretch>
            <a:fillRect/>
          </a:stretch>
        </p:blipFill>
        <p:spPr>
          <a:xfrm>
            <a:off x="1422460" y="1946520"/>
            <a:ext cx="1659910" cy="1593514"/>
          </a:xfrm>
          <a:prstGeom prst="rect">
            <a:avLst/>
          </a:prstGeom>
        </p:spPr>
      </p:pic>
      <p:sp>
        <p:nvSpPr>
          <p:cNvPr id="5" name="Content Placeholder 5">
            <a:extLst>
              <a:ext uri="{FF2B5EF4-FFF2-40B4-BE49-F238E27FC236}">
                <a16:creationId xmlns:a16="http://schemas.microsoft.com/office/drawing/2014/main" id="{B088F108-2488-F9EC-50B1-2D1475ACC6FD}"/>
              </a:ext>
            </a:extLst>
          </p:cNvPr>
          <p:cNvSpPr>
            <a:spLocks noGrp="1"/>
          </p:cNvSpPr>
          <p:nvPr>
            <p:ph sz="half" idx="1"/>
          </p:nvPr>
        </p:nvSpPr>
        <p:spPr>
          <a:xfrm>
            <a:off x="1191006" y="3636461"/>
            <a:ext cx="2122818" cy="576422"/>
          </a:xfrm>
        </p:spPr>
        <p:style>
          <a:lnRef idx="2">
            <a:schemeClr val="accent2"/>
          </a:lnRef>
          <a:fillRef idx="1">
            <a:schemeClr val="lt1"/>
          </a:fillRef>
          <a:effectRef idx="0">
            <a:schemeClr val="accent2"/>
          </a:effectRef>
          <a:fontRef idx="minor">
            <a:schemeClr val="dk1"/>
          </a:fontRef>
        </p:style>
        <p:txBody>
          <a:bodyPr anchor="ctr">
            <a:normAutofit/>
          </a:bodyPr>
          <a:lstStyle/>
          <a:p>
            <a:pPr marL="0" indent="0" algn="ctr">
              <a:buNone/>
            </a:pPr>
            <a:r>
              <a:rPr lang="en-US" sz="2000" b="1" dirty="0">
                <a:latin typeface="Courier New" panose="02070309020205020404" pitchFamily="49" charset="0"/>
                <a:cs typeface="Courier New" panose="02070309020205020404" pitchFamily="49" charset="0"/>
              </a:rPr>
              <a:t>FAST</a:t>
            </a:r>
            <a:endParaRPr lang="fil-PH" sz="2000" b="1" u="none" strike="noStrike" dirty="0">
              <a:effectLst/>
              <a:latin typeface="Courier New" panose="02070309020205020404" pitchFamily="49" charset="0"/>
              <a:cs typeface="Courier New" panose="02070309020205020404" pitchFamily="49" charset="0"/>
            </a:endParaRPr>
          </a:p>
        </p:txBody>
      </p:sp>
      <p:pic>
        <p:nvPicPr>
          <p:cNvPr id="10" name="Picture 9" descr="A picture containing qr code&#10;&#10;Description automatically generated">
            <a:extLst>
              <a:ext uri="{FF2B5EF4-FFF2-40B4-BE49-F238E27FC236}">
                <a16:creationId xmlns:a16="http://schemas.microsoft.com/office/drawing/2014/main" id="{9503E2DF-0BC4-C61A-4F93-32FACB4383C0}"/>
              </a:ext>
            </a:extLst>
          </p:cNvPr>
          <p:cNvPicPr>
            <a:picLocks noChangeAspect="1"/>
          </p:cNvPicPr>
          <p:nvPr/>
        </p:nvPicPr>
        <p:blipFill>
          <a:blip r:embed="rId5"/>
          <a:stretch>
            <a:fillRect/>
          </a:stretch>
        </p:blipFill>
        <p:spPr>
          <a:xfrm>
            <a:off x="4916422" y="2042946"/>
            <a:ext cx="1315488" cy="1593515"/>
          </a:xfrm>
          <a:prstGeom prst="rect">
            <a:avLst/>
          </a:prstGeom>
        </p:spPr>
      </p:pic>
      <p:sp>
        <p:nvSpPr>
          <p:cNvPr id="11" name="Content Placeholder 5">
            <a:extLst>
              <a:ext uri="{FF2B5EF4-FFF2-40B4-BE49-F238E27FC236}">
                <a16:creationId xmlns:a16="http://schemas.microsoft.com/office/drawing/2014/main" id="{4A383459-1D4B-139B-9BAC-F2272197AF76}"/>
              </a:ext>
            </a:extLst>
          </p:cNvPr>
          <p:cNvSpPr txBox="1">
            <a:spLocks/>
          </p:cNvSpPr>
          <p:nvPr/>
        </p:nvSpPr>
        <p:spPr>
          <a:xfrm>
            <a:off x="3898018" y="3636461"/>
            <a:ext cx="3168988" cy="57642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62500" lnSpcReduction="2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buFont typeface="Wingdings 2" panose="05020102010507070707" pitchFamily="18" charset="2"/>
              <a:buNone/>
            </a:pPr>
            <a:r>
              <a:rPr lang="en-US" sz="2800" b="1" dirty="0">
                <a:latin typeface="Courier New" panose="02070309020205020404" pitchFamily="49" charset="0"/>
                <a:cs typeface="Courier New" panose="02070309020205020404" pitchFamily="49" charset="0"/>
              </a:rPr>
              <a:t>CREATIVE AND INNOVATIVE</a:t>
            </a:r>
            <a:endParaRPr lang="fil-PH" sz="2800" b="1" dirty="0">
              <a:latin typeface="Courier New" panose="02070309020205020404" pitchFamily="49" charset="0"/>
              <a:cs typeface="Courier New" panose="02070309020205020404" pitchFamily="49" charset="0"/>
            </a:endParaRPr>
          </a:p>
        </p:txBody>
      </p:sp>
      <p:pic>
        <p:nvPicPr>
          <p:cNvPr id="13" name="Picture 12" descr="A picture containing text&#10;&#10;Description automatically generated">
            <a:extLst>
              <a:ext uri="{FF2B5EF4-FFF2-40B4-BE49-F238E27FC236}">
                <a16:creationId xmlns:a16="http://schemas.microsoft.com/office/drawing/2014/main" id="{4858BF96-9181-9670-422E-381B3C134181}"/>
              </a:ext>
            </a:extLst>
          </p:cNvPr>
          <p:cNvPicPr>
            <a:picLocks noChangeAspect="1"/>
          </p:cNvPicPr>
          <p:nvPr/>
        </p:nvPicPr>
        <p:blipFill>
          <a:blip r:embed="rId6"/>
          <a:stretch>
            <a:fillRect/>
          </a:stretch>
        </p:blipFill>
        <p:spPr>
          <a:xfrm>
            <a:off x="6932975" y="1946520"/>
            <a:ext cx="4914900" cy="2171700"/>
          </a:xfrm>
          <a:prstGeom prst="rect">
            <a:avLst/>
          </a:prstGeom>
        </p:spPr>
      </p:pic>
      <p:sp>
        <p:nvSpPr>
          <p:cNvPr id="14" name="Content Placeholder 5">
            <a:extLst>
              <a:ext uri="{FF2B5EF4-FFF2-40B4-BE49-F238E27FC236}">
                <a16:creationId xmlns:a16="http://schemas.microsoft.com/office/drawing/2014/main" id="{1A8F5E48-93F9-2F18-8C59-4129001C53C5}"/>
              </a:ext>
            </a:extLst>
          </p:cNvPr>
          <p:cNvSpPr txBox="1">
            <a:spLocks/>
          </p:cNvSpPr>
          <p:nvPr/>
        </p:nvSpPr>
        <p:spPr>
          <a:xfrm>
            <a:off x="7805931" y="4383531"/>
            <a:ext cx="3168988" cy="57642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62500" lnSpcReduction="2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buFont typeface="Wingdings 2" panose="05020102010507070707" pitchFamily="18" charset="2"/>
              <a:buNone/>
            </a:pPr>
            <a:r>
              <a:rPr lang="en-US" sz="2800" b="1" dirty="0">
                <a:latin typeface="Courier New" panose="02070309020205020404" pitchFamily="49" charset="0"/>
                <a:cs typeface="Courier New" panose="02070309020205020404" pitchFamily="49" charset="0"/>
              </a:rPr>
              <a:t>IMPROVED PRODUCT QUALITY</a:t>
            </a:r>
            <a:endParaRPr lang="fil-PH" sz="2800" b="1" dirty="0">
              <a:latin typeface="Courier New" panose="02070309020205020404" pitchFamily="49" charset="0"/>
              <a:cs typeface="Courier New" panose="02070309020205020404" pitchFamily="49" charset="0"/>
            </a:endParaRPr>
          </a:p>
        </p:txBody>
      </p:sp>
      <p:sp>
        <p:nvSpPr>
          <p:cNvPr id="15" name="Content Placeholder 5">
            <a:extLst>
              <a:ext uri="{FF2B5EF4-FFF2-40B4-BE49-F238E27FC236}">
                <a16:creationId xmlns:a16="http://schemas.microsoft.com/office/drawing/2014/main" id="{519A8B87-5AE4-8FCE-5B54-6F46630F3AD0}"/>
              </a:ext>
            </a:extLst>
          </p:cNvPr>
          <p:cNvSpPr txBox="1">
            <a:spLocks/>
          </p:cNvSpPr>
          <p:nvPr/>
        </p:nvSpPr>
        <p:spPr>
          <a:xfrm>
            <a:off x="2405178" y="5965079"/>
            <a:ext cx="3168988" cy="57642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buFont typeface="Wingdings 2" panose="05020102010507070707" pitchFamily="18" charset="2"/>
              <a:buNone/>
            </a:pPr>
            <a:r>
              <a:rPr lang="en-US" b="1" dirty="0">
                <a:effectLst/>
                <a:latin typeface="Courier New" panose="02070309020205020404" pitchFamily="49" charset="0"/>
                <a:ea typeface="Courier New" panose="02070309020205020404" pitchFamily="49" charset="0"/>
              </a:rPr>
              <a:t>STAKEHOLDER SATISFACTION</a:t>
            </a:r>
            <a:endParaRPr lang="fil-PH" sz="2800" b="1" dirty="0">
              <a:latin typeface="Courier New" panose="02070309020205020404" pitchFamily="49" charset="0"/>
              <a:cs typeface="Courier New" panose="02070309020205020404" pitchFamily="49" charset="0"/>
            </a:endParaRPr>
          </a:p>
        </p:txBody>
      </p:sp>
      <p:pic>
        <p:nvPicPr>
          <p:cNvPr id="17" name="Picture 16" descr="A picture containing text, clipart&#10;&#10;Description automatically generated">
            <a:extLst>
              <a:ext uri="{FF2B5EF4-FFF2-40B4-BE49-F238E27FC236}">
                <a16:creationId xmlns:a16="http://schemas.microsoft.com/office/drawing/2014/main" id="{1FB0E710-5A48-6B35-A659-192D44D6BD71}"/>
              </a:ext>
            </a:extLst>
          </p:cNvPr>
          <p:cNvPicPr>
            <a:picLocks noChangeAspect="1"/>
          </p:cNvPicPr>
          <p:nvPr/>
        </p:nvPicPr>
        <p:blipFill>
          <a:blip r:embed="rId7"/>
          <a:stretch>
            <a:fillRect/>
          </a:stretch>
        </p:blipFill>
        <p:spPr>
          <a:xfrm>
            <a:off x="3408154" y="4747399"/>
            <a:ext cx="979728" cy="1034157"/>
          </a:xfrm>
          <a:prstGeom prst="rect">
            <a:avLst/>
          </a:prstGeom>
        </p:spPr>
      </p:pic>
    </p:spTree>
    <p:extLst>
      <p:ext uri="{BB962C8B-B14F-4D97-AF65-F5344CB8AC3E}">
        <p14:creationId xmlns:p14="http://schemas.microsoft.com/office/powerpoint/2010/main" val="798844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4E960E-ED1B-8FF7-1D29-AF07051E3C7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4100" y="1742794"/>
            <a:ext cx="7442200" cy="5136604"/>
          </a:xfrm>
          <a:prstGeom prst="rect">
            <a:avLst/>
          </a:prstGeom>
          <a:noFill/>
          <a:ln>
            <a:noFill/>
          </a:ln>
        </p:spPr>
      </p:pic>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576421"/>
          </a:xfrm>
          <a:prstGeom prst="rect">
            <a:avLst/>
          </a:prstGeom>
        </p:spPr>
        <p:txBody>
          <a:bodyPr vert="horz" lIns="91440" tIns="45720" rIns="91440" bIns="45720" rtlCol="0" anchor="b">
            <a:normAutofit fontScale="90000"/>
          </a:bodyPr>
          <a:lstStyle/>
          <a:p>
            <a:pPr algn="ctr"/>
            <a:r>
              <a:rPr lang="en-US" sz="3200" b="1" dirty="0">
                <a:latin typeface="Courier New" panose="02070309020205020404" pitchFamily="49" charset="0"/>
                <a:cs typeface="Courier New" panose="02070309020205020404" pitchFamily="49" charset="0"/>
              </a:rPr>
              <a:t>METHODOLOGY</a:t>
            </a:r>
          </a:p>
        </p:txBody>
      </p:sp>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a:xfrm>
            <a:off x="355101" y="6446838"/>
            <a:ext cx="6818262" cy="365125"/>
          </a:xfrm>
          <a:prstGeom prst="rect">
            <a:avLst/>
          </a:prstGeom>
        </p:spPr>
        <p:txBody>
          <a:bodyPr vert="horz" lIns="91440" tIns="45720" rIns="91440" bIns="45720" rtlCol="0" anchor="ctr">
            <a:normAutofit/>
          </a:bodyPr>
          <a:lstStyle/>
          <a:p>
            <a:pPr defTabSz="457200">
              <a:spcAft>
                <a:spcPts val="600"/>
              </a:spcAft>
            </a:pPr>
            <a:r>
              <a:rPr lang="en-US" kern="1200" cap="all" dirty="0">
                <a:latin typeface="Courier New" panose="02070309020205020404" pitchFamily="49" charset="0"/>
                <a:cs typeface="Courier New" panose="02070309020205020404" pitchFamily="49" charset="0"/>
              </a:rPr>
              <a:t>Teach a Course</a:t>
            </a:r>
          </a:p>
        </p:txBody>
      </p:sp>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latin typeface="Courier New" panose="02070309020205020404" pitchFamily="49" charset="0"/>
                <a:cs typeface="Courier New" panose="02070309020205020404" pitchFamily="49" charset="0"/>
              </a:rPr>
              <a:pPr defTabSz="457200">
                <a:spcAft>
                  <a:spcPts val="600"/>
                </a:spcAft>
              </a:pPr>
              <a:t>15</a:t>
            </a:fld>
            <a:endParaRPr lang="en-US" dirty="0">
              <a:latin typeface="Courier New" panose="02070309020205020404" pitchFamily="49" charset="0"/>
              <a:cs typeface="Courier New" panose="02070309020205020404" pitchFamily="49" charset="0"/>
            </a:endParaRPr>
          </a:p>
        </p:txBody>
      </p:sp>
      <p:pic>
        <p:nvPicPr>
          <p:cNvPr id="9" name="Picture 8" descr="A picture containing clipart&#10;&#10;Description automatically generated">
            <a:extLst>
              <a:ext uri="{FF2B5EF4-FFF2-40B4-BE49-F238E27FC236}">
                <a16:creationId xmlns:a16="http://schemas.microsoft.com/office/drawing/2014/main" id="{26F47B45-3548-6E08-45C8-A38FE151CE51}"/>
              </a:ext>
            </a:extLst>
          </p:cNvPr>
          <p:cNvPicPr>
            <a:picLocks noChangeAspect="1"/>
          </p:cNvPicPr>
          <p:nvPr/>
        </p:nvPicPr>
        <p:blipFill>
          <a:blip r:embed="rId5"/>
          <a:stretch>
            <a:fillRect/>
          </a:stretch>
        </p:blipFill>
        <p:spPr>
          <a:xfrm flipH="1">
            <a:off x="6341252" y="2488461"/>
            <a:ext cx="979728" cy="940539"/>
          </a:xfrm>
          <a:prstGeom prst="rect">
            <a:avLst/>
          </a:prstGeom>
        </p:spPr>
      </p:pic>
    </p:spTree>
    <p:extLst>
      <p:ext uri="{BB962C8B-B14F-4D97-AF65-F5344CB8AC3E}">
        <p14:creationId xmlns:p14="http://schemas.microsoft.com/office/powerpoint/2010/main" val="320001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2" name="Content Placeholder 5">
            <a:extLst>
              <a:ext uri="{FF2B5EF4-FFF2-40B4-BE49-F238E27FC236}">
                <a16:creationId xmlns:a16="http://schemas.microsoft.com/office/drawing/2014/main" id="{3ACC9D8D-7E4B-BE98-20F9-46562D27518B}"/>
              </a:ext>
            </a:extLst>
          </p:cNvPr>
          <p:cNvSpPr txBox="1">
            <a:spLocks/>
          </p:cNvSpPr>
          <p:nvPr/>
        </p:nvSpPr>
        <p:spPr>
          <a:xfrm>
            <a:off x="3633400" y="4680273"/>
            <a:ext cx="3879772" cy="1664792"/>
          </a:xfrm>
          <a:prstGeom prst="rect">
            <a:avLst/>
          </a:prstGeom>
        </p:spPr>
        <p:style>
          <a:lnRef idx="2">
            <a:schemeClr val="accent2"/>
          </a:lnRef>
          <a:fillRef idx="1">
            <a:schemeClr val="lt1"/>
          </a:fillRef>
          <a:effectRef idx="0">
            <a:schemeClr val="accent2"/>
          </a:effectRef>
          <a:fontRef idx="minor">
            <a:schemeClr val="dk1"/>
          </a:fontRef>
        </p:style>
        <p:txBody>
          <a:bodyPr vert="horz" lIns="457200" tIns="457200" rIns="91440" bIns="45720" rtlCol="0" anchor="ctr" anchorCtr="0">
            <a:normAutofit/>
          </a:bodyPr>
          <a:lstStyle>
            <a:lvl1pPr marL="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3200" kern="1200">
                <a:solidFill>
                  <a:schemeClr val="dk1"/>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800" kern="1200">
                <a:solidFill>
                  <a:schemeClr val="dk1"/>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400" kern="1200">
                <a:solidFill>
                  <a:schemeClr val="dk1"/>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000" kern="1200">
                <a:solidFill>
                  <a:schemeClr val="dk1"/>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000" kern="1200">
                <a:solidFill>
                  <a:schemeClr val="dk1"/>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kern="1200">
                <a:solidFill>
                  <a:schemeClr val="dk1"/>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kern="1200">
                <a:solidFill>
                  <a:schemeClr val="dk1"/>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kern="1200">
                <a:solidFill>
                  <a:schemeClr val="dk1"/>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kern="1200">
                <a:solidFill>
                  <a:schemeClr val="dk1"/>
                </a:solidFill>
                <a:latin typeface="+mn-lt"/>
                <a:ea typeface="+mn-ea"/>
                <a:cs typeface="+mn-cs"/>
              </a:defRPr>
            </a:lvl9pPr>
          </a:lstStyle>
          <a:p>
            <a:r>
              <a:rPr lang="en-US" sz="2800" b="1" dirty="0">
                <a:latin typeface="Courier New" panose="02070309020205020404" pitchFamily="49" charset="0"/>
                <a:cs typeface="Courier New" panose="02070309020205020404" pitchFamily="49" charset="0"/>
              </a:rPr>
              <a:t>ASSIGNING OF ROLES</a:t>
            </a:r>
            <a:endParaRPr lang="fil-PH" sz="2800" b="1" dirty="0">
              <a:latin typeface="Courier New" panose="02070309020205020404" pitchFamily="49" charset="0"/>
              <a:cs typeface="Courier New" panose="02070309020205020404" pitchFamily="49" charset="0"/>
            </a:endParaRPr>
          </a:p>
        </p:txBody>
      </p:sp>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5356067"/>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a:solidFill>
                  <a:srgbClr val="FFFFFF"/>
                </a:solidFill>
                <a:latin typeface="+mn-lt"/>
                <a:ea typeface="+mn-ea"/>
                <a:cs typeface="+mn-cs"/>
              </a:rPr>
              <a:t>INITIATION</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a:latin typeface="+mj-lt"/>
                <a:ea typeface="+mj-ea"/>
                <a:cs typeface="+mj-cs"/>
              </a:rPr>
              <a:t>SCRUM PHASES</a:t>
            </a:r>
          </a:p>
        </p:txBody>
      </p:sp>
      <p:pic>
        <p:nvPicPr>
          <p:cNvPr id="11" name="Picture 10">
            <a:extLst>
              <a:ext uri="{FF2B5EF4-FFF2-40B4-BE49-F238E27FC236}">
                <a16:creationId xmlns:a16="http://schemas.microsoft.com/office/drawing/2014/main" id="{3EFB21B1-B233-654E-68A6-732AF0D91BD6}"/>
              </a:ext>
            </a:extLst>
          </p:cNvPr>
          <p:cNvPicPr>
            <a:picLocks noChangeAspect="1"/>
          </p:cNvPicPr>
          <p:nvPr/>
        </p:nvPicPr>
        <p:blipFill>
          <a:blip r:embed="rId4"/>
          <a:stretch>
            <a:fillRect/>
          </a:stretch>
        </p:blipFill>
        <p:spPr>
          <a:xfrm>
            <a:off x="446536" y="453642"/>
            <a:ext cx="7602421" cy="3269041"/>
          </a:xfrm>
          <a:prstGeom prst="rect">
            <a:avLst/>
          </a:prstGeom>
          <a:noFill/>
        </p:spPr>
      </p:pic>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16</a:t>
            </a:fld>
            <a:endParaRPr lang="en-US"/>
          </a:p>
        </p:txBody>
      </p:sp>
      <p:pic>
        <p:nvPicPr>
          <p:cNvPr id="13" name="Picture 12">
            <a:extLst>
              <a:ext uri="{FF2B5EF4-FFF2-40B4-BE49-F238E27FC236}">
                <a16:creationId xmlns:a16="http://schemas.microsoft.com/office/drawing/2014/main" id="{344DC973-34D0-0DB4-08B5-DB79D66210EC}"/>
              </a:ext>
            </a:extLst>
          </p:cNvPr>
          <p:cNvPicPr>
            <a:picLocks noChangeAspect="1"/>
          </p:cNvPicPr>
          <p:nvPr/>
        </p:nvPicPr>
        <p:blipFill>
          <a:blip r:embed="rId5"/>
          <a:stretch>
            <a:fillRect/>
          </a:stretch>
        </p:blipFill>
        <p:spPr>
          <a:xfrm>
            <a:off x="446535" y="3872090"/>
            <a:ext cx="2820539" cy="2484760"/>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27CFF929-718A-4C97-D113-643891F09B18}"/>
              </a:ext>
            </a:extLst>
          </p:cNvPr>
          <p:cNvPicPr>
            <a:picLocks noChangeAspect="1"/>
          </p:cNvPicPr>
          <p:nvPr/>
        </p:nvPicPr>
        <p:blipFill>
          <a:blip r:embed="rId6"/>
          <a:stretch>
            <a:fillRect/>
          </a:stretch>
        </p:blipFill>
        <p:spPr>
          <a:xfrm>
            <a:off x="6618715" y="4368448"/>
            <a:ext cx="609600" cy="723900"/>
          </a:xfrm>
          <a:prstGeom prst="rect">
            <a:avLst/>
          </a:prstGeom>
        </p:spPr>
      </p:pic>
      <p:pic>
        <p:nvPicPr>
          <p:cNvPr id="17" name="Picture 16" descr="A picture containing text, clipart&#10;&#10;Description automatically generated">
            <a:extLst>
              <a:ext uri="{FF2B5EF4-FFF2-40B4-BE49-F238E27FC236}">
                <a16:creationId xmlns:a16="http://schemas.microsoft.com/office/drawing/2014/main" id="{10D948B1-C0F7-612B-7A68-BCF76C263994}"/>
              </a:ext>
            </a:extLst>
          </p:cNvPr>
          <p:cNvPicPr>
            <a:picLocks noChangeAspect="1"/>
          </p:cNvPicPr>
          <p:nvPr/>
        </p:nvPicPr>
        <p:blipFill>
          <a:blip r:embed="rId7"/>
          <a:stretch>
            <a:fillRect/>
          </a:stretch>
        </p:blipFill>
        <p:spPr>
          <a:xfrm>
            <a:off x="5749760" y="4378722"/>
            <a:ext cx="609600" cy="723900"/>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177DD3E4-C848-C431-C6C9-1F5CD2810E8E}"/>
              </a:ext>
            </a:extLst>
          </p:cNvPr>
          <p:cNvPicPr>
            <a:picLocks noChangeAspect="1"/>
          </p:cNvPicPr>
          <p:nvPr/>
        </p:nvPicPr>
        <p:blipFill>
          <a:blip r:embed="rId8"/>
          <a:stretch>
            <a:fillRect/>
          </a:stretch>
        </p:blipFill>
        <p:spPr>
          <a:xfrm>
            <a:off x="4880805" y="4387498"/>
            <a:ext cx="571500" cy="685800"/>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020A7943-4A85-7EAD-A7B1-A1CF8D378847}"/>
              </a:ext>
            </a:extLst>
          </p:cNvPr>
          <p:cNvPicPr>
            <a:picLocks noChangeAspect="1"/>
          </p:cNvPicPr>
          <p:nvPr/>
        </p:nvPicPr>
        <p:blipFill>
          <a:blip r:embed="rId9"/>
          <a:stretch>
            <a:fillRect/>
          </a:stretch>
        </p:blipFill>
        <p:spPr>
          <a:xfrm>
            <a:off x="3859450" y="4330348"/>
            <a:ext cx="723900" cy="762000"/>
          </a:xfrm>
          <a:prstGeom prst="rect">
            <a:avLst/>
          </a:prstGeom>
        </p:spPr>
      </p:pic>
      <p:pic>
        <p:nvPicPr>
          <p:cNvPr id="24" name="Picture 23">
            <a:extLst>
              <a:ext uri="{FF2B5EF4-FFF2-40B4-BE49-F238E27FC236}">
                <a16:creationId xmlns:a16="http://schemas.microsoft.com/office/drawing/2014/main" id="{EBCC5896-5D54-F771-2A24-88AF70B22557}"/>
              </a:ext>
            </a:extLst>
          </p:cNvPr>
          <p:cNvPicPr>
            <a:picLocks noChangeAspect="1"/>
          </p:cNvPicPr>
          <p:nvPr/>
        </p:nvPicPr>
        <p:blipFill>
          <a:blip r:embed="rId10"/>
          <a:stretch>
            <a:fillRect/>
          </a:stretch>
        </p:blipFill>
        <p:spPr>
          <a:xfrm>
            <a:off x="9880800" y="4330348"/>
            <a:ext cx="1613395" cy="559098"/>
          </a:xfrm>
          <a:prstGeom prst="rect">
            <a:avLst/>
          </a:prstGeom>
        </p:spPr>
      </p:pic>
      <p:pic>
        <p:nvPicPr>
          <p:cNvPr id="26" name="Picture 25">
            <a:extLst>
              <a:ext uri="{FF2B5EF4-FFF2-40B4-BE49-F238E27FC236}">
                <a16:creationId xmlns:a16="http://schemas.microsoft.com/office/drawing/2014/main" id="{2DFEA224-95FB-0C4F-ADF3-B4A5C3841B83}"/>
              </a:ext>
            </a:extLst>
          </p:cNvPr>
          <p:cNvPicPr>
            <a:picLocks noChangeAspect="1"/>
          </p:cNvPicPr>
          <p:nvPr/>
        </p:nvPicPr>
        <p:blipFill rotWithShape="1">
          <a:blip r:embed="rId11"/>
          <a:srcRect l="11874" r="8398"/>
          <a:stretch/>
        </p:blipFill>
        <p:spPr>
          <a:xfrm>
            <a:off x="8438156" y="3913238"/>
            <a:ext cx="1191376" cy="1160060"/>
          </a:xfrm>
          <a:prstGeom prst="rect">
            <a:avLst/>
          </a:prstGeom>
        </p:spPr>
      </p:pic>
    </p:spTree>
    <p:extLst>
      <p:ext uri="{BB962C8B-B14F-4D97-AF65-F5344CB8AC3E}">
        <p14:creationId xmlns:p14="http://schemas.microsoft.com/office/powerpoint/2010/main" val="3409159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2088162"/>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PLANNING AND ESTIMATION</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1418701"/>
          </a:xfrm>
        </p:spPr>
        <p:txBody>
          <a:bodyPr vert="horz" lIns="91440" tIns="0" rIns="91440" bIns="0" rtlCol="0" anchor="ctr" anchorCtr="0">
            <a:normAutofit/>
          </a:bodyPr>
          <a:lstStyle/>
          <a:p>
            <a:r>
              <a:rPr lang="en-US" b="0" kern="1200" cap="all">
                <a:latin typeface="+mj-lt"/>
                <a:ea typeface="+mj-ea"/>
                <a:cs typeface="+mj-cs"/>
              </a:rPr>
              <a:t>SCRUM PHASES</a:t>
            </a:r>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17</a:t>
            </a:fld>
            <a:endParaRPr lang="en-US"/>
          </a:p>
        </p:txBody>
      </p:sp>
      <p:pic>
        <p:nvPicPr>
          <p:cNvPr id="6" name="Picture 5">
            <a:extLst>
              <a:ext uri="{FF2B5EF4-FFF2-40B4-BE49-F238E27FC236}">
                <a16:creationId xmlns:a16="http://schemas.microsoft.com/office/drawing/2014/main" id="{2A88CEC8-2C98-27CF-C136-5F189A3170B2}"/>
              </a:ext>
            </a:extLst>
          </p:cNvPr>
          <p:cNvPicPr>
            <a:picLocks noChangeAspect="1"/>
          </p:cNvPicPr>
          <p:nvPr/>
        </p:nvPicPr>
        <p:blipFill>
          <a:blip r:embed="rId4"/>
          <a:stretch>
            <a:fillRect/>
          </a:stretch>
        </p:blipFill>
        <p:spPr>
          <a:xfrm>
            <a:off x="215220" y="453643"/>
            <a:ext cx="7713824" cy="2635302"/>
          </a:xfrm>
          <a:prstGeom prst="rect">
            <a:avLst/>
          </a:prstGeom>
        </p:spPr>
      </p:pic>
      <p:sp>
        <p:nvSpPr>
          <p:cNvPr id="7" name="Content Placeholder 5">
            <a:extLst>
              <a:ext uri="{FF2B5EF4-FFF2-40B4-BE49-F238E27FC236}">
                <a16:creationId xmlns:a16="http://schemas.microsoft.com/office/drawing/2014/main" id="{6F6C55BF-008B-4428-A21A-BF870070B9FC}"/>
              </a:ext>
            </a:extLst>
          </p:cNvPr>
          <p:cNvSpPr txBox="1">
            <a:spLocks/>
          </p:cNvSpPr>
          <p:nvPr/>
        </p:nvSpPr>
        <p:spPr>
          <a:xfrm>
            <a:off x="2759552" y="2860947"/>
            <a:ext cx="3509936" cy="726860"/>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System Repo</a:t>
            </a:r>
          </a:p>
        </p:txBody>
      </p:sp>
      <p:pic>
        <p:nvPicPr>
          <p:cNvPr id="10" name="Picture 9">
            <a:extLst>
              <a:ext uri="{FF2B5EF4-FFF2-40B4-BE49-F238E27FC236}">
                <a16:creationId xmlns:a16="http://schemas.microsoft.com/office/drawing/2014/main" id="{5B8931C3-2C78-E34F-125D-CDAE04AAB2E5}"/>
              </a:ext>
            </a:extLst>
          </p:cNvPr>
          <p:cNvPicPr>
            <a:picLocks noChangeAspect="1"/>
          </p:cNvPicPr>
          <p:nvPr/>
        </p:nvPicPr>
        <p:blipFill>
          <a:blip r:embed="rId5"/>
          <a:stretch>
            <a:fillRect/>
          </a:stretch>
        </p:blipFill>
        <p:spPr>
          <a:xfrm>
            <a:off x="4052111" y="3841847"/>
            <a:ext cx="7693352" cy="2888784"/>
          </a:xfrm>
          <a:prstGeom prst="rect">
            <a:avLst/>
          </a:prstGeom>
        </p:spPr>
      </p:pic>
      <p:sp>
        <p:nvSpPr>
          <p:cNvPr id="12" name="Content Placeholder 5">
            <a:extLst>
              <a:ext uri="{FF2B5EF4-FFF2-40B4-BE49-F238E27FC236}">
                <a16:creationId xmlns:a16="http://schemas.microsoft.com/office/drawing/2014/main" id="{18F96408-9D63-ED9A-DDDB-77609EA6064B}"/>
              </a:ext>
            </a:extLst>
          </p:cNvPr>
          <p:cNvSpPr txBox="1">
            <a:spLocks/>
          </p:cNvSpPr>
          <p:nvPr/>
        </p:nvSpPr>
        <p:spPr>
          <a:xfrm>
            <a:off x="6531764" y="6131140"/>
            <a:ext cx="3509936" cy="726860"/>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dirty="0">
                <a:solidFill>
                  <a:srgbClr val="FFFFFF"/>
                </a:solidFill>
              </a:rPr>
              <a:t>Document Repo</a:t>
            </a:r>
            <a:endParaRPr lang="en-US" b="1" kern="1200" dirty="0">
              <a:solidFill>
                <a:srgbClr val="FFFFFF"/>
              </a:solidFill>
              <a:latin typeface="+mn-lt"/>
              <a:ea typeface="+mn-ea"/>
              <a:cs typeface="+mn-cs"/>
            </a:endParaRPr>
          </a:p>
        </p:txBody>
      </p:sp>
      <p:pic>
        <p:nvPicPr>
          <p:cNvPr id="16" name="Picture 15">
            <a:extLst>
              <a:ext uri="{FF2B5EF4-FFF2-40B4-BE49-F238E27FC236}">
                <a16:creationId xmlns:a16="http://schemas.microsoft.com/office/drawing/2014/main" id="{ABDE5A7F-2AD3-E83D-FC7D-E9C4CBE0EFA2}"/>
              </a:ext>
            </a:extLst>
          </p:cNvPr>
          <p:cNvPicPr>
            <a:picLocks noChangeAspect="1"/>
          </p:cNvPicPr>
          <p:nvPr/>
        </p:nvPicPr>
        <p:blipFill>
          <a:blip r:embed="rId6"/>
          <a:stretch>
            <a:fillRect/>
          </a:stretch>
        </p:blipFill>
        <p:spPr>
          <a:xfrm>
            <a:off x="2020745" y="114208"/>
            <a:ext cx="4248743" cy="562053"/>
          </a:xfrm>
          <a:prstGeom prst="rect">
            <a:avLst/>
          </a:prstGeom>
        </p:spPr>
      </p:pic>
      <p:pic>
        <p:nvPicPr>
          <p:cNvPr id="20" name="Picture 19">
            <a:extLst>
              <a:ext uri="{FF2B5EF4-FFF2-40B4-BE49-F238E27FC236}">
                <a16:creationId xmlns:a16="http://schemas.microsoft.com/office/drawing/2014/main" id="{F81C990E-CF69-8E94-7EAE-BB4FAACDE5B4}"/>
              </a:ext>
            </a:extLst>
          </p:cNvPr>
          <p:cNvPicPr>
            <a:picLocks noChangeAspect="1"/>
          </p:cNvPicPr>
          <p:nvPr/>
        </p:nvPicPr>
        <p:blipFill>
          <a:blip r:embed="rId7"/>
          <a:stretch>
            <a:fillRect/>
          </a:stretch>
        </p:blipFill>
        <p:spPr>
          <a:xfrm>
            <a:off x="639596" y="3880581"/>
            <a:ext cx="3124636" cy="533474"/>
          </a:xfrm>
          <a:prstGeom prst="rect">
            <a:avLst/>
          </a:prstGeom>
        </p:spPr>
      </p:pic>
      <p:pic>
        <p:nvPicPr>
          <p:cNvPr id="25" name="Picture 24" descr="A picture containing text, colorful, colors, clipart&#10;&#10;Description automatically generated">
            <a:extLst>
              <a:ext uri="{FF2B5EF4-FFF2-40B4-BE49-F238E27FC236}">
                <a16:creationId xmlns:a16="http://schemas.microsoft.com/office/drawing/2014/main" id="{BAAB067D-F1C1-DD7B-2D6F-CF8CF184DFB1}"/>
              </a:ext>
            </a:extLst>
          </p:cNvPr>
          <p:cNvPicPr>
            <a:picLocks noChangeAspect="1"/>
          </p:cNvPicPr>
          <p:nvPr/>
        </p:nvPicPr>
        <p:blipFill>
          <a:blip r:embed="rId8"/>
          <a:stretch>
            <a:fillRect/>
          </a:stretch>
        </p:blipFill>
        <p:spPr>
          <a:xfrm>
            <a:off x="2786569" y="5098804"/>
            <a:ext cx="1023757" cy="1023757"/>
          </a:xfrm>
          <a:prstGeom prst="rect">
            <a:avLst/>
          </a:prstGeom>
        </p:spPr>
      </p:pic>
      <p:pic>
        <p:nvPicPr>
          <p:cNvPr id="28" name="Picture 27" descr="A picture containing text, clipart&#10;&#10;Description automatically generated">
            <a:extLst>
              <a:ext uri="{FF2B5EF4-FFF2-40B4-BE49-F238E27FC236}">
                <a16:creationId xmlns:a16="http://schemas.microsoft.com/office/drawing/2014/main" id="{B889FBF7-9149-223C-A368-9CD568608C39}"/>
              </a:ext>
            </a:extLst>
          </p:cNvPr>
          <p:cNvPicPr>
            <a:picLocks noChangeAspect="1"/>
          </p:cNvPicPr>
          <p:nvPr/>
        </p:nvPicPr>
        <p:blipFill>
          <a:blip r:embed="rId9"/>
          <a:stretch>
            <a:fillRect/>
          </a:stretch>
        </p:blipFill>
        <p:spPr>
          <a:xfrm>
            <a:off x="777073" y="3880581"/>
            <a:ext cx="2528131" cy="2809034"/>
          </a:xfrm>
          <a:prstGeom prst="rect">
            <a:avLst/>
          </a:prstGeom>
        </p:spPr>
      </p:pic>
    </p:spTree>
    <p:extLst>
      <p:ext uri="{BB962C8B-B14F-4D97-AF65-F5344CB8AC3E}">
        <p14:creationId xmlns:p14="http://schemas.microsoft.com/office/powerpoint/2010/main" val="549216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5356067"/>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PLANNING AND ESTIMATION</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a:latin typeface="+mj-lt"/>
                <a:ea typeface="+mj-ea"/>
                <a:cs typeface="+mj-cs"/>
              </a:rPr>
              <a:t>SCRUM PHASES</a:t>
            </a:r>
          </a:p>
        </p:txBody>
      </p:sp>
      <p:pic>
        <p:nvPicPr>
          <p:cNvPr id="8" name="Picture 7">
            <a:extLst>
              <a:ext uri="{FF2B5EF4-FFF2-40B4-BE49-F238E27FC236}">
                <a16:creationId xmlns:a16="http://schemas.microsoft.com/office/drawing/2014/main" id="{242259CC-A1BC-8F6B-2141-A18E8CC59F27}"/>
              </a:ext>
            </a:extLst>
          </p:cNvPr>
          <p:cNvPicPr>
            <a:picLocks noChangeAspect="1"/>
          </p:cNvPicPr>
          <p:nvPr/>
        </p:nvPicPr>
        <p:blipFill>
          <a:blip r:embed="rId4"/>
          <a:stretch>
            <a:fillRect/>
          </a:stretch>
        </p:blipFill>
        <p:spPr>
          <a:xfrm>
            <a:off x="355101" y="453642"/>
            <a:ext cx="7389973" cy="5903207"/>
          </a:xfrm>
          <a:prstGeom prst="rect">
            <a:avLst/>
          </a:prstGeom>
          <a:noFill/>
        </p:spPr>
      </p:pic>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18</a:t>
            </a:fld>
            <a:endParaRPr lang="en-US"/>
          </a:p>
        </p:txBody>
      </p:sp>
      <p:pic>
        <p:nvPicPr>
          <p:cNvPr id="11" name="Picture 10" descr="A picture containing text, clipart&#10;&#10;Description automatically generated">
            <a:extLst>
              <a:ext uri="{FF2B5EF4-FFF2-40B4-BE49-F238E27FC236}">
                <a16:creationId xmlns:a16="http://schemas.microsoft.com/office/drawing/2014/main" id="{52C8B2BE-3543-946F-F81A-101EBE15FAAC}"/>
              </a:ext>
            </a:extLst>
          </p:cNvPr>
          <p:cNvPicPr>
            <a:picLocks noChangeAspect="1"/>
          </p:cNvPicPr>
          <p:nvPr/>
        </p:nvPicPr>
        <p:blipFill>
          <a:blip r:embed="rId5"/>
          <a:stretch>
            <a:fillRect/>
          </a:stretch>
        </p:blipFill>
        <p:spPr>
          <a:xfrm>
            <a:off x="9414074" y="3508772"/>
            <a:ext cx="1381289" cy="1381289"/>
          </a:xfrm>
          <a:prstGeom prst="rect">
            <a:avLst/>
          </a:prstGeom>
        </p:spPr>
      </p:pic>
      <p:pic>
        <p:nvPicPr>
          <p:cNvPr id="13" name="Picture 12">
            <a:extLst>
              <a:ext uri="{FF2B5EF4-FFF2-40B4-BE49-F238E27FC236}">
                <a16:creationId xmlns:a16="http://schemas.microsoft.com/office/drawing/2014/main" id="{922932C4-3C57-E773-78DB-43E70BB9EF56}"/>
              </a:ext>
            </a:extLst>
          </p:cNvPr>
          <p:cNvPicPr>
            <a:picLocks noChangeAspect="1"/>
          </p:cNvPicPr>
          <p:nvPr/>
        </p:nvPicPr>
        <p:blipFill>
          <a:blip r:embed="rId6"/>
          <a:stretch>
            <a:fillRect/>
          </a:stretch>
        </p:blipFill>
        <p:spPr>
          <a:xfrm>
            <a:off x="8887819" y="1052080"/>
            <a:ext cx="1052510" cy="1052510"/>
          </a:xfrm>
          <a:prstGeom prst="rect">
            <a:avLst/>
          </a:prstGeom>
        </p:spPr>
      </p:pic>
      <p:pic>
        <p:nvPicPr>
          <p:cNvPr id="14" name="Picture 13">
            <a:extLst>
              <a:ext uri="{FF2B5EF4-FFF2-40B4-BE49-F238E27FC236}">
                <a16:creationId xmlns:a16="http://schemas.microsoft.com/office/drawing/2014/main" id="{C214A5C0-742F-6EF9-8BDB-98251CAD25D8}"/>
              </a:ext>
            </a:extLst>
          </p:cNvPr>
          <p:cNvPicPr>
            <a:picLocks noChangeAspect="1"/>
          </p:cNvPicPr>
          <p:nvPr/>
        </p:nvPicPr>
        <p:blipFill>
          <a:blip r:embed="rId7"/>
          <a:stretch>
            <a:fillRect/>
          </a:stretch>
        </p:blipFill>
        <p:spPr>
          <a:xfrm>
            <a:off x="10315123" y="1007970"/>
            <a:ext cx="517280" cy="1163880"/>
          </a:xfrm>
          <a:prstGeom prst="rect">
            <a:avLst/>
          </a:prstGeom>
        </p:spPr>
      </p:pic>
    </p:spTree>
    <p:extLst>
      <p:ext uri="{BB962C8B-B14F-4D97-AF65-F5344CB8AC3E}">
        <p14:creationId xmlns:p14="http://schemas.microsoft.com/office/powerpoint/2010/main" val="80097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5356067"/>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PLANNING AND ESTIMATION</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a:latin typeface="+mj-lt"/>
                <a:ea typeface="+mj-ea"/>
                <a:cs typeface="+mj-cs"/>
              </a:rPr>
              <a:t>SCRUM PHASES</a:t>
            </a:r>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19</a:t>
            </a:fld>
            <a:endParaRPr lang="en-US"/>
          </a:p>
        </p:txBody>
      </p:sp>
      <p:pic>
        <p:nvPicPr>
          <p:cNvPr id="6" name="Picture 5">
            <a:extLst>
              <a:ext uri="{FF2B5EF4-FFF2-40B4-BE49-F238E27FC236}">
                <a16:creationId xmlns:a16="http://schemas.microsoft.com/office/drawing/2014/main" id="{C5C68E88-B740-D3A1-4357-79182185B980}"/>
              </a:ext>
            </a:extLst>
          </p:cNvPr>
          <p:cNvPicPr>
            <a:picLocks noChangeAspect="1"/>
          </p:cNvPicPr>
          <p:nvPr/>
        </p:nvPicPr>
        <p:blipFill>
          <a:blip r:embed="rId4"/>
          <a:stretch>
            <a:fillRect/>
          </a:stretch>
        </p:blipFill>
        <p:spPr>
          <a:xfrm>
            <a:off x="487174" y="453642"/>
            <a:ext cx="7386951" cy="5903207"/>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05902089-41CF-9700-E0AE-3B02EB5BF83D}"/>
              </a:ext>
            </a:extLst>
          </p:cNvPr>
          <p:cNvPicPr>
            <a:picLocks noChangeAspect="1"/>
          </p:cNvPicPr>
          <p:nvPr/>
        </p:nvPicPr>
        <p:blipFill>
          <a:blip r:embed="rId5"/>
          <a:stretch>
            <a:fillRect/>
          </a:stretch>
        </p:blipFill>
        <p:spPr>
          <a:xfrm>
            <a:off x="9414074" y="3508772"/>
            <a:ext cx="1381289" cy="1381289"/>
          </a:xfrm>
          <a:prstGeom prst="rect">
            <a:avLst/>
          </a:prstGeom>
        </p:spPr>
      </p:pic>
      <p:pic>
        <p:nvPicPr>
          <p:cNvPr id="10" name="Picture 9">
            <a:extLst>
              <a:ext uri="{FF2B5EF4-FFF2-40B4-BE49-F238E27FC236}">
                <a16:creationId xmlns:a16="http://schemas.microsoft.com/office/drawing/2014/main" id="{2D4B8DEC-4B04-B006-1E00-2B3C97D7CDEE}"/>
              </a:ext>
            </a:extLst>
          </p:cNvPr>
          <p:cNvPicPr>
            <a:picLocks noChangeAspect="1"/>
          </p:cNvPicPr>
          <p:nvPr/>
        </p:nvPicPr>
        <p:blipFill>
          <a:blip r:embed="rId6"/>
          <a:stretch>
            <a:fillRect/>
          </a:stretch>
        </p:blipFill>
        <p:spPr>
          <a:xfrm>
            <a:off x="8887819" y="1052080"/>
            <a:ext cx="1052510" cy="1052510"/>
          </a:xfrm>
          <a:prstGeom prst="rect">
            <a:avLst/>
          </a:prstGeom>
        </p:spPr>
      </p:pic>
      <p:pic>
        <p:nvPicPr>
          <p:cNvPr id="11" name="Picture 10">
            <a:extLst>
              <a:ext uri="{FF2B5EF4-FFF2-40B4-BE49-F238E27FC236}">
                <a16:creationId xmlns:a16="http://schemas.microsoft.com/office/drawing/2014/main" id="{7AC097F1-A17E-DD66-707F-BEE7E403F188}"/>
              </a:ext>
            </a:extLst>
          </p:cNvPr>
          <p:cNvPicPr>
            <a:picLocks noChangeAspect="1"/>
          </p:cNvPicPr>
          <p:nvPr/>
        </p:nvPicPr>
        <p:blipFill>
          <a:blip r:embed="rId7"/>
          <a:stretch>
            <a:fillRect/>
          </a:stretch>
        </p:blipFill>
        <p:spPr>
          <a:xfrm>
            <a:off x="10315123" y="1007970"/>
            <a:ext cx="517280" cy="1163880"/>
          </a:xfrm>
          <a:prstGeom prst="rect">
            <a:avLst/>
          </a:prstGeom>
        </p:spPr>
      </p:pic>
    </p:spTree>
    <p:extLst>
      <p:ext uri="{BB962C8B-B14F-4D97-AF65-F5344CB8AC3E}">
        <p14:creationId xmlns:p14="http://schemas.microsoft.com/office/powerpoint/2010/main" val="3170124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863" y="669402"/>
            <a:ext cx="3568661" cy="505053"/>
          </a:xfrm>
        </p:spPr>
        <p:txBody>
          <a:bodyPr vert="horz" lIns="91440" tIns="45720" rIns="91440" bIns="45720" rtlCol="0" anchor="b">
            <a:normAutofit fontScale="90000"/>
          </a:bodyPr>
          <a:lstStyle/>
          <a:p>
            <a:r>
              <a:rPr lang="en-US" dirty="0">
                <a:solidFill>
                  <a:schemeClr val="accent1">
                    <a:lumMod val="75000"/>
                  </a:schemeClr>
                </a:solidFill>
              </a:rPr>
              <a:t>Rationale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3568661" cy="1996909"/>
          </a:xfrm>
        </p:spPr>
        <p:txBody>
          <a:bodyPr vert="horz" lIns="91440" tIns="45720" rIns="91440" bIns="45720" rtlCol="0" anchor="ctr">
            <a:normAutofit/>
          </a:bodyPr>
          <a:lstStyle/>
          <a:p>
            <a:pPr marL="0" indent="0">
              <a:buNone/>
            </a:pPr>
            <a:r>
              <a:rPr lang="en-US" sz="2400" b="1" dirty="0">
                <a:latin typeface="Courier New" panose="02070309020205020404" pitchFamily="49" charset="0"/>
                <a:cs typeface="Courier New" panose="02070309020205020404" pitchFamily="49" charset="0"/>
              </a:rPr>
              <a:t>Transition of Traditional System Over Web Systems</a:t>
            </a: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a:bodyPr>
          <a:lstStyle/>
          <a:p>
            <a:pPr defTabSz="457200">
              <a:spcAft>
                <a:spcPts val="600"/>
              </a:spcAft>
            </a:pPr>
            <a:r>
              <a:rPr lang="en-US" kern="1200" cap="all" dirty="0">
                <a:solidFill>
                  <a:schemeClr val="accent1">
                    <a:alpha val="75000"/>
                  </a:schemeClr>
                </a:solidFill>
                <a:latin typeface="+mn-lt"/>
                <a:ea typeface="+mn-ea"/>
                <a:cs typeface="+mn-cs"/>
              </a:rPr>
              <a:t>Teach a Course</a:t>
            </a:r>
          </a:p>
        </p:txBody>
      </p:sp>
      <p:pic>
        <p:nvPicPr>
          <p:cNvPr id="6" name="Content Placeholder 5" descr="Red ad gree bar graphs and numbers above the city skyline">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4"/>
          <a:srcRect/>
          <a:stretch/>
        </p:blipFill>
        <p:spPr>
          <a:xfrm>
            <a:off x="4484805" y="669402"/>
            <a:ext cx="7534275" cy="5686705"/>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2</a:t>
            </a:fld>
            <a:endParaRPr lang="en-US" dirty="0">
              <a:solidFill>
                <a:srgbClr val="FFFFFF"/>
              </a:solidFill>
            </a:endParaRPr>
          </a:p>
        </p:txBody>
      </p:sp>
      <p:pic>
        <p:nvPicPr>
          <p:cNvPr id="8" name="Picture 7" descr="Shape&#10;&#10;Description automatically generated with medium confidence">
            <a:extLst>
              <a:ext uri="{FF2B5EF4-FFF2-40B4-BE49-F238E27FC236}">
                <a16:creationId xmlns:a16="http://schemas.microsoft.com/office/drawing/2014/main" id="{77D730E7-CCD7-C86F-72B0-8A06A0A8C58E}"/>
              </a:ext>
            </a:extLst>
          </p:cNvPr>
          <p:cNvPicPr>
            <a:picLocks noChangeAspect="1"/>
          </p:cNvPicPr>
          <p:nvPr/>
        </p:nvPicPr>
        <p:blipFill>
          <a:blip r:embed="rId5"/>
          <a:stretch>
            <a:fillRect/>
          </a:stretch>
        </p:blipFill>
        <p:spPr>
          <a:xfrm>
            <a:off x="0" y="3246104"/>
            <a:ext cx="12389448" cy="2942494"/>
          </a:xfrm>
          <a:prstGeom prst="rect">
            <a:avLst/>
          </a:prstGeom>
        </p:spPr>
      </p:pic>
    </p:spTree>
    <p:extLst>
      <p:ext uri="{BB962C8B-B14F-4D97-AF65-F5344CB8AC3E}">
        <p14:creationId xmlns:p14="http://schemas.microsoft.com/office/powerpoint/2010/main" val="178987338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5356067"/>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PLANNING AND ESTIMATION</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a:latin typeface="+mj-lt"/>
                <a:ea typeface="+mj-ea"/>
                <a:cs typeface="+mj-cs"/>
              </a:rPr>
              <a:t>SCRUM PHASES</a:t>
            </a:r>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20</a:t>
            </a:fld>
            <a:endParaRPr lang="en-US"/>
          </a:p>
        </p:txBody>
      </p:sp>
      <p:pic>
        <p:nvPicPr>
          <p:cNvPr id="7" name="Picture 6">
            <a:extLst>
              <a:ext uri="{FF2B5EF4-FFF2-40B4-BE49-F238E27FC236}">
                <a16:creationId xmlns:a16="http://schemas.microsoft.com/office/drawing/2014/main" id="{30189DDC-B8C5-0B24-0480-63FD3431F9AD}"/>
              </a:ext>
            </a:extLst>
          </p:cNvPr>
          <p:cNvPicPr>
            <a:picLocks noChangeAspect="1"/>
          </p:cNvPicPr>
          <p:nvPr/>
        </p:nvPicPr>
        <p:blipFill>
          <a:blip r:embed="rId4"/>
          <a:stretch>
            <a:fillRect/>
          </a:stretch>
        </p:blipFill>
        <p:spPr>
          <a:xfrm>
            <a:off x="663001" y="453642"/>
            <a:ext cx="7082073" cy="5903207"/>
          </a:xfrm>
          <a:prstGeom prst="rect">
            <a:avLst/>
          </a:prstGeom>
        </p:spPr>
      </p:pic>
      <p:pic>
        <p:nvPicPr>
          <p:cNvPr id="10" name="Picture 9">
            <a:extLst>
              <a:ext uri="{FF2B5EF4-FFF2-40B4-BE49-F238E27FC236}">
                <a16:creationId xmlns:a16="http://schemas.microsoft.com/office/drawing/2014/main" id="{8C6F1735-59A2-954A-0C3C-742EFF40CB9C}"/>
              </a:ext>
            </a:extLst>
          </p:cNvPr>
          <p:cNvPicPr>
            <a:picLocks noChangeAspect="1"/>
          </p:cNvPicPr>
          <p:nvPr/>
        </p:nvPicPr>
        <p:blipFill>
          <a:blip r:embed="rId5"/>
          <a:stretch>
            <a:fillRect/>
          </a:stretch>
        </p:blipFill>
        <p:spPr>
          <a:xfrm>
            <a:off x="8887819" y="1052080"/>
            <a:ext cx="1052510" cy="1052510"/>
          </a:xfrm>
          <a:prstGeom prst="rect">
            <a:avLst/>
          </a:prstGeom>
        </p:spPr>
      </p:pic>
      <p:pic>
        <p:nvPicPr>
          <p:cNvPr id="12" name="Picture 11">
            <a:extLst>
              <a:ext uri="{FF2B5EF4-FFF2-40B4-BE49-F238E27FC236}">
                <a16:creationId xmlns:a16="http://schemas.microsoft.com/office/drawing/2014/main" id="{CA3A243E-31DD-3887-AFFE-D647221C8F93}"/>
              </a:ext>
            </a:extLst>
          </p:cNvPr>
          <p:cNvPicPr>
            <a:picLocks noChangeAspect="1"/>
          </p:cNvPicPr>
          <p:nvPr/>
        </p:nvPicPr>
        <p:blipFill>
          <a:blip r:embed="rId6"/>
          <a:stretch>
            <a:fillRect/>
          </a:stretch>
        </p:blipFill>
        <p:spPr>
          <a:xfrm>
            <a:off x="10315123" y="1007970"/>
            <a:ext cx="517280" cy="1163880"/>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96A1C57D-EC93-499B-2259-2648E1A98CDF}"/>
              </a:ext>
            </a:extLst>
          </p:cNvPr>
          <p:cNvPicPr>
            <a:picLocks noChangeAspect="1"/>
          </p:cNvPicPr>
          <p:nvPr/>
        </p:nvPicPr>
        <p:blipFill>
          <a:blip r:embed="rId7"/>
          <a:stretch>
            <a:fillRect/>
          </a:stretch>
        </p:blipFill>
        <p:spPr>
          <a:xfrm>
            <a:off x="9414074" y="3508772"/>
            <a:ext cx="1381289" cy="1381289"/>
          </a:xfrm>
          <a:prstGeom prst="rect">
            <a:avLst/>
          </a:prstGeom>
        </p:spPr>
      </p:pic>
    </p:spTree>
    <p:extLst>
      <p:ext uri="{BB962C8B-B14F-4D97-AF65-F5344CB8AC3E}">
        <p14:creationId xmlns:p14="http://schemas.microsoft.com/office/powerpoint/2010/main" val="1435771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5356067"/>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PLANNING AND ESTIMATION</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a:latin typeface="+mj-lt"/>
                <a:ea typeface="+mj-ea"/>
                <a:cs typeface="+mj-cs"/>
              </a:rPr>
              <a:t>SCRUM PHASES</a:t>
            </a:r>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21</a:t>
            </a:fld>
            <a:endParaRPr lang="en-US"/>
          </a:p>
        </p:txBody>
      </p:sp>
      <p:pic>
        <p:nvPicPr>
          <p:cNvPr id="6" name="Picture 5">
            <a:extLst>
              <a:ext uri="{FF2B5EF4-FFF2-40B4-BE49-F238E27FC236}">
                <a16:creationId xmlns:a16="http://schemas.microsoft.com/office/drawing/2014/main" id="{99361F74-D44C-7713-F0B3-6C12608744DF}"/>
              </a:ext>
            </a:extLst>
          </p:cNvPr>
          <p:cNvPicPr>
            <a:picLocks noChangeAspect="1"/>
          </p:cNvPicPr>
          <p:nvPr/>
        </p:nvPicPr>
        <p:blipFill>
          <a:blip r:embed="rId4"/>
          <a:stretch>
            <a:fillRect/>
          </a:stretch>
        </p:blipFill>
        <p:spPr>
          <a:xfrm>
            <a:off x="837942" y="453641"/>
            <a:ext cx="6818261" cy="5903207"/>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3559E936-7F92-1392-E198-2CC523471CE6}"/>
              </a:ext>
            </a:extLst>
          </p:cNvPr>
          <p:cNvPicPr>
            <a:picLocks noChangeAspect="1"/>
          </p:cNvPicPr>
          <p:nvPr/>
        </p:nvPicPr>
        <p:blipFill>
          <a:blip r:embed="rId5"/>
          <a:stretch>
            <a:fillRect/>
          </a:stretch>
        </p:blipFill>
        <p:spPr>
          <a:xfrm>
            <a:off x="9414074" y="3508772"/>
            <a:ext cx="1381289" cy="1381289"/>
          </a:xfrm>
          <a:prstGeom prst="rect">
            <a:avLst/>
          </a:prstGeom>
        </p:spPr>
      </p:pic>
      <p:pic>
        <p:nvPicPr>
          <p:cNvPr id="10" name="Picture 9">
            <a:extLst>
              <a:ext uri="{FF2B5EF4-FFF2-40B4-BE49-F238E27FC236}">
                <a16:creationId xmlns:a16="http://schemas.microsoft.com/office/drawing/2014/main" id="{CB67B243-70D4-679B-1A0B-CB505DA876F7}"/>
              </a:ext>
            </a:extLst>
          </p:cNvPr>
          <p:cNvPicPr>
            <a:picLocks noChangeAspect="1"/>
          </p:cNvPicPr>
          <p:nvPr/>
        </p:nvPicPr>
        <p:blipFill>
          <a:blip r:embed="rId6"/>
          <a:stretch>
            <a:fillRect/>
          </a:stretch>
        </p:blipFill>
        <p:spPr>
          <a:xfrm>
            <a:off x="8887819" y="1052080"/>
            <a:ext cx="1052510" cy="1052510"/>
          </a:xfrm>
          <a:prstGeom prst="rect">
            <a:avLst/>
          </a:prstGeom>
        </p:spPr>
      </p:pic>
      <p:pic>
        <p:nvPicPr>
          <p:cNvPr id="11" name="Picture 10">
            <a:extLst>
              <a:ext uri="{FF2B5EF4-FFF2-40B4-BE49-F238E27FC236}">
                <a16:creationId xmlns:a16="http://schemas.microsoft.com/office/drawing/2014/main" id="{75FAD45C-1C5F-41B6-1213-1C2F768A7F18}"/>
              </a:ext>
            </a:extLst>
          </p:cNvPr>
          <p:cNvPicPr>
            <a:picLocks noChangeAspect="1"/>
          </p:cNvPicPr>
          <p:nvPr/>
        </p:nvPicPr>
        <p:blipFill>
          <a:blip r:embed="rId7"/>
          <a:stretch>
            <a:fillRect/>
          </a:stretch>
        </p:blipFill>
        <p:spPr>
          <a:xfrm>
            <a:off x="10315123" y="1007970"/>
            <a:ext cx="517280" cy="1163880"/>
          </a:xfrm>
          <a:prstGeom prst="rect">
            <a:avLst/>
          </a:prstGeom>
        </p:spPr>
      </p:pic>
    </p:spTree>
    <p:extLst>
      <p:ext uri="{BB962C8B-B14F-4D97-AF65-F5344CB8AC3E}">
        <p14:creationId xmlns:p14="http://schemas.microsoft.com/office/powerpoint/2010/main" val="1803707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5356067"/>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PLANNING AND ESTIMATION</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a:latin typeface="+mj-lt"/>
                <a:ea typeface="+mj-ea"/>
                <a:cs typeface="+mj-cs"/>
              </a:rPr>
              <a:t>SCRUM PHASES</a:t>
            </a:r>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22</a:t>
            </a:fld>
            <a:endParaRPr lang="en-US"/>
          </a:p>
        </p:txBody>
      </p:sp>
      <p:pic>
        <p:nvPicPr>
          <p:cNvPr id="11" name="Picture 10">
            <a:extLst>
              <a:ext uri="{FF2B5EF4-FFF2-40B4-BE49-F238E27FC236}">
                <a16:creationId xmlns:a16="http://schemas.microsoft.com/office/drawing/2014/main" id="{75FAD45C-1C5F-41B6-1213-1C2F768A7F18}"/>
              </a:ext>
            </a:extLst>
          </p:cNvPr>
          <p:cNvPicPr>
            <a:picLocks noChangeAspect="1"/>
          </p:cNvPicPr>
          <p:nvPr/>
        </p:nvPicPr>
        <p:blipFill>
          <a:blip r:embed="rId4"/>
          <a:stretch>
            <a:fillRect/>
          </a:stretch>
        </p:blipFill>
        <p:spPr>
          <a:xfrm>
            <a:off x="10315123" y="1007970"/>
            <a:ext cx="517280" cy="1163880"/>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CD3E9322-5A32-ACE5-28C3-657540AD311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983" y="453642"/>
            <a:ext cx="6420677" cy="2975358"/>
          </a:xfrm>
          <a:prstGeom prst="rect">
            <a:avLst/>
          </a:prstGeom>
          <a:noFill/>
          <a:ln>
            <a:noFill/>
          </a:ln>
        </p:spPr>
      </p:pic>
      <p:pic>
        <p:nvPicPr>
          <p:cNvPr id="13" name="Picture 12">
            <a:extLst>
              <a:ext uri="{FF2B5EF4-FFF2-40B4-BE49-F238E27FC236}">
                <a16:creationId xmlns:a16="http://schemas.microsoft.com/office/drawing/2014/main" id="{99F9AF29-9FF0-8155-8581-1E687B97BB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982" y="3672076"/>
            <a:ext cx="6420677" cy="3051352"/>
          </a:xfrm>
          <a:prstGeom prst="rect">
            <a:avLst/>
          </a:prstGeom>
          <a:noFill/>
          <a:ln>
            <a:noFill/>
          </a:ln>
        </p:spPr>
      </p:pic>
      <p:sp>
        <p:nvSpPr>
          <p:cNvPr id="14" name="Content Placeholder 5">
            <a:extLst>
              <a:ext uri="{FF2B5EF4-FFF2-40B4-BE49-F238E27FC236}">
                <a16:creationId xmlns:a16="http://schemas.microsoft.com/office/drawing/2014/main" id="{89A8FBFF-8B6E-6B4F-8849-379737BA62F6}"/>
              </a:ext>
            </a:extLst>
          </p:cNvPr>
          <p:cNvSpPr txBox="1">
            <a:spLocks/>
          </p:cNvSpPr>
          <p:nvPr/>
        </p:nvSpPr>
        <p:spPr>
          <a:xfrm>
            <a:off x="1951434" y="3185924"/>
            <a:ext cx="3625595"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PROTOTYPE DESIGN</a:t>
            </a:r>
          </a:p>
        </p:txBody>
      </p:sp>
      <p:pic>
        <p:nvPicPr>
          <p:cNvPr id="16" name="Picture 15" descr="A picture containing text, clipart&#10;&#10;Description automatically generated">
            <a:extLst>
              <a:ext uri="{FF2B5EF4-FFF2-40B4-BE49-F238E27FC236}">
                <a16:creationId xmlns:a16="http://schemas.microsoft.com/office/drawing/2014/main" id="{B34F8AF2-DA53-327E-0C44-FF0B879B8822}"/>
              </a:ext>
            </a:extLst>
          </p:cNvPr>
          <p:cNvPicPr>
            <a:picLocks noChangeAspect="1"/>
          </p:cNvPicPr>
          <p:nvPr/>
        </p:nvPicPr>
        <p:blipFill>
          <a:blip r:embed="rId7"/>
          <a:stretch>
            <a:fillRect/>
          </a:stretch>
        </p:blipFill>
        <p:spPr>
          <a:xfrm flipH="1">
            <a:off x="9309151" y="3508771"/>
            <a:ext cx="1262356" cy="1534438"/>
          </a:xfrm>
          <a:prstGeom prst="rect">
            <a:avLst/>
          </a:prstGeom>
        </p:spPr>
      </p:pic>
      <p:pic>
        <p:nvPicPr>
          <p:cNvPr id="18" name="Picture 17" descr="A picture containing text, colorful, colors, clipart&#10;&#10;Description automatically generated">
            <a:extLst>
              <a:ext uri="{FF2B5EF4-FFF2-40B4-BE49-F238E27FC236}">
                <a16:creationId xmlns:a16="http://schemas.microsoft.com/office/drawing/2014/main" id="{6D5FB523-A6D2-ABFC-908C-0E4B6E35C2B7}"/>
              </a:ext>
            </a:extLst>
          </p:cNvPr>
          <p:cNvPicPr>
            <a:picLocks noChangeAspect="1"/>
          </p:cNvPicPr>
          <p:nvPr/>
        </p:nvPicPr>
        <p:blipFill>
          <a:blip r:embed="rId8"/>
          <a:stretch>
            <a:fillRect/>
          </a:stretch>
        </p:blipFill>
        <p:spPr>
          <a:xfrm>
            <a:off x="8775033" y="959224"/>
            <a:ext cx="1254058" cy="1254058"/>
          </a:xfrm>
          <a:prstGeom prst="rect">
            <a:avLst/>
          </a:prstGeom>
        </p:spPr>
      </p:pic>
    </p:spTree>
    <p:extLst>
      <p:ext uri="{BB962C8B-B14F-4D97-AF65-F5344CB8AC3E}">
        <p14:creationId xmlns:p14="http://schemas.microsoft.com/office/powerpoint/2010/main" val="2714205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5356067"/>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PLANNING AND ESTIMATION</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a:latin typeface="+mj-lt"/>
                <a:ea typeface="+mj-ea"/>
                <a:cs typeface="+mj-cs"/>
              </a:rPr>
              <a:t>SCRUM PHASES</a:t>
            </a:r>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23</a:t>
            </a:fld>
            <a:endParaRPr lang="en-US"/>
          </a:p>
        </p:txBody>
      </p:sp>
      <p:pic>
        <p:nvPicPr>
          <p:cNvPr id="11" name="Picture 10">
            <a:extLst>
              <a:ext uri="{FF2B5EF4-FFF2-40B4-BE49-F238E27FC236}">
                <a16:creationId xmlns:a16="http://schemas.microsoft.com/office/drawing/2014/main" id="{75FAD45C-1C5F-41B6-1213-1C2F768A7F18}"/>
              </a:ext>
            </a:extLst>
          </p:cNvPr>
          <p:cNvPicPr>
            <a:picLocks noChangeAspect="1"/>
          </p:cNvPicPr>
          <p:nvPr/>
        </p:nvPicPr>
        <p:blipFill>
          <a:blip r:embed="rId4"/>
          <a:stretch>
            <a:fillRect/>
          </a:stretch>
        </p:blipFill>
        <p:spPr>
          <a:xfrm>
            <a:off x="10315123" y="1007970"/>
            <a:ext cx="517280" cy="1163880"/>
          </a:xfrm>
          <a:prstGeom prst="rect">
            <a:avLst/>
          </a:prstGeom>
        </p:spPr>
      </p:pic>
      <p:sp>
        <p:nvSpPr>
          <p:cNvPr id="14" name="Content Placeholder 5">
            <a:extLst>
              <a:ext uri="{FF2B5EF4-FFF2-40B4-BE49-F238E27FC236}">
                <a16:creationId xmlns:a16="http://schemas.microsoft.com/office/drawing/2014/main" id="{89A8FBFF-8B6E-6B4F-8849-379737BA62F6}"/>
              </a:ext>
            </a:extLst>
          </p:cNvPr>
          <p:cNvSpPr txBox="1">
            <a:spLocks/>
          </p:cNvSpPr>
          <p:nvPr/>
        </p:nvSpPr>
        <p:spPr>
          <a:xfrm>
            <a:off x="505311" y="2133492"/>
            <a:ext cx="2121776"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VISUAL STUDIO CODE</a:t>
            </a:r>
          </a:p>
        </p:txBody>
      </p:sp>
      <p:pic>
        <p:nvPicPr>
          <p:cNvPr id="16" name="Picture 15" descr="A picture containing text, clipart&#10;&#10;Description automatically generated">
            <a:extLst>
              <a:ext uri="{FF2B5EF4-FFF2-40B4-BE49-F238E27FC236}">
                <a16:creationId xmlns:a16="http://schemas.microsoft.com/office/drawing/2014/main" id="{B34F8AF2-DA53-327E-0C44-FF0B879B8822}"/>
              </a:ext>
            </a:extLst>
          </p:cNvPr>
          <p:cNvPicPr>
            <a:picLocks noChangeAspect="1"/>
          </p:cNvPicPr>
          <p:nvPr/>
        </p:nvPicPr>
        <p:blipFill>
          <a:blip r:embed="rId5"/>
          <a:stretch>
            <a:fillRect/>
          </a:stretch>
        </p:blipFill>
        <p:spPr>
          <a:xfrm flipH="1">
            <a:off x="9309151" y="3508771"/>
            <a:ext cx="1262356" cy="1534438"/>
          </a:xfrm>
          <a:prstGeom prst="rect">
            <a:avLst/>
          </a:prstGeom>
        </p:spPr>
      </p:pic>
      <p:pic>
        <p:nvPicPr>
          <p:cNvPr id="18" name="Picture 17" descr="A picture containing text, colorful, colors, clipart&#10;&#10;Description automatically generated">
            <a:extLst>
              <a:ext uri="{FF2B5EF4-FFF2-40B4-BE49-F238E27FC236}">
                <a16:creationId xmlns:a16="http://schemas.microsoft.com/office/drawing/2014/main" id="{6D5FB523-A6D2-ABFC-908C-0E4B6E35C2B7}"/>
              </a:ext>
            </a:extLst>
          </p:cNvPr>
          <p:cNvPicPr>
            <a:picLocks noChangeAspect="1"/>
          </p:cNvPicPr>
          <p:nvPr/>
        </p:nvPicPr>
        <p:blipFill>
          <a:blip r:embed="rId6"/>
          <a:stretch>
            <a:fillRect/>
          </a:stretch>
        </p:blipFill>
        <p:spPr>
          <a:xfrm>
            <a:off x="8775033" y="959224"/>
            <a:ext cx="1254058" cy="1254058"/>
          </a:xfrm>
          <a:prstGeom prst="rect">
            <a:avLst/>
          </a:prstGeom>
        </p:spPr>
      </p:pic>
      <p:pic>
        <p:nvPicPr>
          <p:cNvPr id="6" name="Picture 5">
            <a:extLst>
              <a:ext uri="{FF2B5EF4-FFF2-40B4-BE49-F238E27FC236}">
                <a16:creationId xmlns:a16="http://schemas.microsoft.com/office/drawing/2014/main" id="{B5AAC914-120E-43D3-96DD-458EBCABCFE6}"/>
              </a:ext>
            </a:extLst>
          </p:cNvPr>
          <p:cNvPicPr>
            <a:picLocks noChangeAspect="1"/>
          </p:cNvPicPr>
          <p:nvPr/>
        </p:nvPicPr>
        <p:blipFill>
          <a:blip r:embed="rId7"/>
          <a:stretch>
            <a:fillRect/>
          </a:stretch>
        </p:blipFill>
        <p:spPr>
          <a:xfrm>
            <a:off x="1038199" y="766394"/>
            <a:ext cx="1279909" cy="1111499"/>
          </a:xfrm>
          <a:prstGeom prst="rect">
            <a:avLst/>
          </a:prstGeom>
        </p:spPr>
      </p:pic>
      <p:pic>
        <p:nvPicPr>
          <p:cNvPr id="8" name="Picture 7">
            <a:extLst>
              <a:ext uri="{FF2B5EF4-FFF2-40B4-BE49-F238E27FC236}">
                <a16:creationId xmlns:a16="http://schemas.microsoft.com/office/drawing/2014/main" id="{6E981FA9-15F5-77DC-4515-8D95C059F8EF}"/>
              </a:ext>
            </a:extLst>
          </p:cNvPr>
          <p:cNvPicPr>
            <a:picLocks noChangeAspect="1"/>
          </p:cNvPicPr>
          <p:nvPr/>
        </p:nvPicPr>
        <p:blipFill>
          <a:blip r:embed="rId8"/>
          <a:stretch>
            <a:fillRect/>
          </a:stretch>
        </p:blipFill>
        <p:spPr>
          <a:xfrm>
            <a:off x="3230588" y="2081918"/>
            <a:ext cx="3600953" cy="1219370"/>
          </a:xfrm>
          <a:prstGeom prst="rect">
            <a:avLst/>
          </a:prstGeom>
        </p:spPr>
      </p:pic>
      <p:sp>
        <p:nvSpPr>
          <p:cNvPr id="10" name="Content Placeholder 5">
            <a:extLst>
              <a:ext uri="{FF2B5EF4-FFF2-40B4-BE49-F238E27FC236}">
                <a16:creationId xmlns:a16="http://schemas.microsoft.com/office/drawing/2014/main" id="{6FD0BF1C-605C-696A-0038-0E4743733694}"/>
              </a:ext>
            </a:extLst>
          </p:cNvPr>
          <p:cNvSpPr txBox="1">
            <a:spLocks/>
          </p:cNvSpPr>
          <p:nvPr/>
        </p:nvSpPr>
        <p:spPr>
          <a:xfrm>
            <a:off x="3974224" y="3668467"/>
            <a:ext cx="2121776"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LARAVEL PHP FRAMEWORK</a:t>
            </a:r>
          </a:p>
        </p:txBody>
      </p:sp>
      <p:pic>
        <p:nvPicPr>
          <p:cNvPr id="17" name="Picture 16">
            <a:extLst>
              <a:ext uri="{FF2B5EF4-FFF2-40B4-BE49-F238E27FC236}">
                <a16:creationId xmlns:a16="http://schemas.microsoft.com/office/drawing/2014/main" id="{8F9F3176-C983-A31B-BBD3-FB5D9EA03B33}"/>
              </a:ext>
            </a:extLst>
          </p:cNvPr>
          <p:cNvPicPr>
            <a:picLocks noChangeAspect="1"/>
          </p:cNvPicPr>
          <p:nvPr/>
        </p:nvPicPr>
        <p:blipFill rotWithShape="1">
          <a:blip r:embed="rId9"/>
          <a:srcRect l="13492" t="18032" r="11991" b="10510"/>
          <a:stretch/>
        </p:blipFill>
        <p:spPr>
          <a:xfrm>
            <a:off x="1161143" y="3628571"/>
            <a:ext cx="1262743" cy="1059543"/>
          </a:xfrm>
          <a:prstGeom prst="rect">
            <a:avLst/>
          </a:prstGeom>
        </p:spPr>
      </p:pic>
      <p:sp>
        <p:nvSpPr>
          <p:cNvPr id="19" name="Content Placeholder 5">
            <a:extLst>
              <a:ext uri="{FF2B5EF4-FFF2-40B4-BE49-F238E27FC236}">
                <a16:creationId xmlns:a16="http://schemas.microsoft.com/office/drawing/2014/main" id="{91ACA1F4-0A07-18BC-F225-BD8E3F418918}"/>
              </a:ext>
            </a:extLst>
          </p:cNvPr>
          <p:cNvSpPr txBox="1">
            <a:spLocks/>
          </p:cNvSpPr>
          <p:nvPr/>
        </p:nvSpPr>
        <p:spPr>
          <a:xfrm>
            <a:off x="731626" y="4924457"/>
            <a:ext cx="2121776"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XAMPP</a:t>
            </a:r>
          </a:p>
        </p:txBody>
      </p:sp>
    </p:spTree>
    <p:extLst>
      <p:ext uri="{BB962C8B-B14F-4D97-AF65-F5344CB8AC3E}">
        <p14:creationId xmlns:p14="http://schemas.microsoft.com/office/powerpoint/2010/main" val="3933375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5356067"/>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PLANNING AND ESTIMATION</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a:latin typeface="+mj-lt"/>
                <a:ea typeface="+mj-ea"/>
                <a:cs typeface="+mj-cs"/>
              </a:rPr>
              <a:t>SCRUM PHASES</a:t>
            </a:r>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24</a:t>
            </a:fld>
            <a:endParaRPr lang="en-US"/>
          </a:p>
        </p:txBody>
      </p:sp>
      <p:pic>
        <p:nvPicPr>
          <p:cNvPr id="11" name="Picture 10">
            <a:extLst>
              <a:ext uri="{FF2B5EF4-FFF2-40B4-BE49-F238E27FC236}">
                <a16:creationId xmlns:a16="http://schemas.microsoft.com/office/drawing/2014/main" id="{75FAD45C-1C5F-41B6-1213-1C2F768A7F18}"/>
              </a:ext>
            </a:extLst>
          </p:cNvPr>
          <p:cNvPicPr>
            <a:picLocks noChangeAspect="1"/>
          </p:cNvPicPr>
          <p:nvPr/>
        </p:nvPicPr>
        <p:blipFill>
          <a:blip r:embed="rId4"/>
          <a:stretch>
            <a:fillRect/>
          </a:stretch>
        </p:blipFill>
        <p:spPr>
          <a:xfrm>
            <a:off x="10315123" y="1007970"/>
            <a:ext cx="517280" cy="1163880"/>
          </a:xfrm>
          <a:prstGeom prst="rect">
            <a:avLst/>
          </a:prstGeom>
        </p:spPr>
      </p:pic>
      <p:sp>
        <p:nvSpPr>
          <p:cNvPr id="14" name="Content Placeholder 5">
            <a:extLst>
              <a:ext uri="{FF2B5EF4-FFF2-40B4-BE49-F238E27FC236}">
                <a16:creationId xmlns:a16="http://schemas.microsoft.com/office/drawing/2014/main" id="{89A8FBFF-8B6E-6B4F-8849-379737BA62F6}"/>
              </a:ext>
            </a:extLst>
          </p:cNvPr>
          <p:cNvSpPr txBox="1">
            <a:spLocks/>
          </p:cNvSpPr>
          <p:nvPr/>
        </p:nvSpPr>
        <p:spPr>
          <a:xfrm>
            <a:off x="4139146" y="1860885"/>
            <a:ext cx="3625595"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USE-CASE DIAGRAM</a:t>
            </a:r>
          </a:p>
        </p:txBody>
      </p:sp>
      <p:pic>
        <p:nvPicPr>
          <p:cNvPr id="16" name="Picture 15" descr="A picture containing text, clipart&#10;&#10;Description automatically generated">
            <a:extLst>
              <a:ext uri="{FF2B5EF4-FFF2-40B4-BE49-F238E27FC236}">
                <a16:creationId xmlns:a16="http://schemas.microsoft.com/office/drawing/2014/main" id="{B34F8AF2-DA53-327E-0C44-FF0B879B8822}"/>
              </a:ext>
            </a:extLst>
          </p:cNvPr>
          <p:cNvPicPr>
            <a:picLocks noChangeAspect="1"/>
          </p:cNvPicPr>
          <p:nvPr/>
        </p:nvPicPr>
        <p:blipFill>
          <a:blip r:embed="rId5"/>
          <a:stretch>
            <a:fillRect/>
          </a:stretch>
        </p:blipFill>
        <p:spPr>
          <a:xfrm flipH="1">
            <a:off x="9309151" y="3508771"/>
            <a:ext cx="1262356" cy="1534438"/>
          </a:xfrm>
          <a:prstGeom prst="rect">
            <a:avLst/>
          </a:prstGeom>
        </p:spPr>
      </p:pic>
      <p:pic>
        <p:nvPicPr>
          <p:cNvPr id="18" name="Picture 17" descr="A picture containing text, colorful, colors, clipart&#10;&#10;Description automatically generated">
            <a:extLst>
              <a:ext uri="{FF2B5EF4-FFF2-40B4-BE49-F238E27FC236}">
                <a16:creationId xmlns:a16="http://schemas.microsoft.com/office/drawing/2014/main" id="{6D5FB523-A6D2-ABFC-908C-0E4B6E35C2B7}"/>
              </a:ext>
            </a:extLst>
          </p:cNvPr>
          <p:cNvPicPr>
            <a:picLocks noChangeAspect="1"/>
          </p:cNvPicPr>
          <p:nvPr/>
        </p:nvPicPr>
        <p:blipFill>
          <a:blip r:embed="rId6"/>
          <a:stretch>
            <a:fillRect/>
          </a:stretch>
        </p:blipFill>
        <p:spPr>
          <a:xfrm>
            <a:off x="8775033" y="959224"/>
            <a:ext cx="1254058" cy="1254058"/>
          </a:xfrm>
          <a:prstGeom prst="rect">
            <a:avLst/>
          </a:prstGeom>
        </p:spPr>
      </p:pic>
      <p:pic>
        <p:nvPicPr>
          <p:cNvPr id="6" name="Picture 5" descr="Diagram&#10;&#10;Description automatically generated">
            <a:extLst>
              <a:ext uri="{FF2B5EF4-FFF2-40B4-BE49-F238E27FC236}">
                <a16:creationId xmlns:a16="http://schemas.microsoft.com/office/drawing/2014/main" id="{CC77D9AF-996D-4EB7-4A34-586FF5864C62}"/>
              </a:ext>
            </a:extLst>
          </p:cNvPr>
          <p:cNvPicPr>
            <a:picLocks noChangeAspect="1"/>
          </p:cNvPicPr>
          <p:nvPr/>
        </p:nvPicPr>
        <p:blipFill>
          <a:blip r:embed="rId7"/>
          <a:stretch>
            <a:fillRect/>
          </a:stretch>
        </p:blipFill>
        <p:spPr>
          <a:xfrm>
            <a:off x="95211" y="209711"/>
            <a:ext cx="3712446" cy="3336366"/>
          </a:xfrm>
          <a:prstGeom prst="rect">
            <a:avLst/>
          </a:prstGeom>
        </p:spPr>
      </p:pic>
      <p:sp>
        <p:nvSpPr>
          <p:cNvPr id="7" name="Content Placeholder 5">
            <a:extLst>
              <a:ext uri="{FF2B5EF4-FFF2-40B4-BE49-F238E27FC236}">
                <a16:creationId xmlns:a16="http://schemas.microsoft.com/office/drawing/2014/main" id="{E7C701B1-DC14-3EF6-C901-93C5C042C960}"/>
              </a:ext>
            </a:extLst>
          </p:cNvPr>
          <p:cNvSpPr txBox="1">
            <a:spLocks/>
          </p:cNvSpPr>
          <p:nvPr/>
        </p:nvSpPr>
        <p:spPr>
          <a:xfrm>
            <a:off x="4139147" y="2807071"/>
            <a:ext cx="3625595"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ER DIAGRAM</a:t>
            </a:r>
          </a:p>
        </p:txBody>
      </p:sp>
      <p:sp>
        <p:nvSpPr>
          <p:cNvPr id="8" name="Content Placeholder 5">
            <a:extLst>
              <a:ext uri="{FF2B5EF4-FFF2-40B4-BE49-F238E27FC236}">
                <a16:creationId xmlns:a16="http://schemas.microsoft.com/office/drawing/2014/main" id="{AEB2FE0A-EB92-5B9C-587A-FE62C9315E12}"/>
              </a:ext>
            </a:extLst>
          </p:cNvPr>
          <p:cNvSpPr txBox="1">
            <a:spLocks/>
          </p:cNvSpPr>
          <p:nvPr/>
        </p:nvSpPr>
        <p:spPr>
          <a:xfrm>
            <a:off x="4133176" y="914699"/>
            <a:ext cx="3625595"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FLOWCHARTS</a:t>
            </a:r>
          </a:p>
        </p:txBody>
      </p:sp>
      <p:pic>
        <p:nvPicPr>
          <p:cNvPr id="19" name="Picture 18">
            <a:extLst>
              <a:ext uri="{FF2B5EF4-FFF2-40B4-BE49-F238E27FC236}">
                <a16:creationId xmlns:a16="http://schemas.microsoft.com/office/drawing/2014/main" id="{B72769D7-A12C-9B27-B9F0-DF8C7DDB94CD}"/>
              </a:ext>
            </a:extLst>
          </p:cNvPr>
          <p:cNvPicPr>
            <a:picLocks noChangeAspect="1"/>
          </p:cNvPicPr>
          <p:nvPr/>
        </p:nvPicPr>
        <p:blipFill>
          <a:blip r:embed="rId8"/>
          <a:stretch>
            <a:fillRect/>
          </a:stretch>
        </p:blipFill>
        <p:spPr>
          <a:xfrm>
            <a:off x="446536" y="3669685"/>
            <a:ext cx="1277037" cy="1373524"/>
          </a:xfrm>
          <a:prstGeom prst="rect">
            <a:avLst/>
          </a:prstGeom>
        </p:spPr>
      </p:pic>
      <p:sp>
        <p:nvSpPr>
          <p:cNvPr id="20" name="Content Placeholder 5">
            <a:extLst>
              <a:ext uri="{FF2B5EF4-FFF2-40B4-BE49-F238E27FC236}">
                <a16:creationId xmlns:a16="http://schemas.microsoft.com/office/drawing/2014/main" id="{70EE7D0F-7D53-341A-25F0-BD1456926F96}"/>
              </a:ext>
            </a:extLst>
          </p:cNvPr>
          <p:cNvSpPr txBox="1">
            <a:spLocks/>
          </p:cNvSpPr>
          <p:nvPr/>
        </p:nvSpPr>
        <p:spPr>
          <a:xfrm>
            <a:off x="2086836" y="4043402"/>
            <a:ext cx="3625595"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FIGMA</a:t>
            </a:r>
          </a:p>
        </p:txBody>
      </p:sp>
      <p:pic>
        <p:nvPicPr>
          <p:cNvPr id="22" name="Picture 21">
            <a:extLst>
              <a:ext uri="{FF2B5EF4-FFF2-40B4-BE49-F238E27FC236}">
                <a16:creationId xmlns:a16="http://schemas.microsoft.com/office/drawing/2014/main" id="{1A25D006-445A-D1A9-2299-EE6A5BFB6631}"/>
              </a:ext>
            </a:extLst>
          </p:cNvPr>
          <p:cNvPicPr>
            <a:picLocks noChangeAspect="1"/>
          </p:cNvPicPr>
          <p:nvPr/>
        </p:nvPicPr>
        <p:blipFill>
          <a:blip r:embed="rId9"/>
          <a:stretch>
            <a:fillRect/>
          </a:stretch>
        </p:blipFill>
        <p:spPr>
          <a:xfrm>
            <a:off x="446535" y="5074957"/>
            <a:ext cx="1277037" cy="1404742"/>
          </a:xfrm>
          <a:prstGeom prst="rect">
            <a:avLst/>
          </a:prstGeom>
        </p:spPr>
      </p:pic>
      <p:sp>
        <p:nvSpPr>
          <p:cNvPr id="23" name="Content Placeholder 5">
            <a:extLst>
              <a:ext uri="{FF2B5EF4-FFF2-40B4-BE49-F238E27FC236}">
                <a16:creationId xmlns:a16="http://schemas.microsoft.com/office/drawing/2014/main" id="{50513B44-0B74-40EE-4683-1A1A4AD1647D}"/>
              </a:ext>
            </a:extLst>
          </p:cNvPr>
          <p:cNvSpPr txBox="1">
            <a:spLocks/>
          </p:cNvSpPr>
          <p:nvPr/>
        </p:nvSpPr>
        <p:spPr>
          <a:xfrm>
            <a:off x="2086836" y="5356067"/>
            <a:ext cx="3625595"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DRAW.IO</a:t>
            </a:r>
          </a:p>
        </p:txBody>
      </p:sp>
    </p:spTree>
    <p:extLst>
      <p:ext uri="{BB962C8B-B14F-4D97-AF65-F5344CB8AC3E}">
        <p14:creationId xmlns:p14="http://schemas.microsoft.com/office/powerpoint/2010/main" val="3345999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5356067"/>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IMPLEMENTATION</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a:latin typeface="+mj-lt"/>
                <a:ea typeface="+mj-ea"/>
                <a:cs typeface="+mj-cs"/>
              </a:rPr>
              <a:t>SCRUM PHASES</a:t>
            </a:r>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25</a:t>
            </a:fld>
            <a:endParaRPr lang="en-US"/>
          </a:p>
        </p:txBody>
      </p:sp>
      <p:pic>
        <p:nvPicPr>
          <p:cNvPr id="16" name="Picture 15" descr="A picture containing text, clipart&#10;&#10;Description automatically generated">
            <a:extLst>
              <a:ext uri="{FF2B5EF4-FFF2-40B4-BE49-F238E27FC236}">
                <a16:creationId xmlns:a16="http://schemas.microsoft.com/office/drawing/2014/main" id="{B34F8AF2-DA53-327E-0C44-FF0B879B8822}"/>
              </a:ext>
            </a:extLst>
          </p:cNvPr>
          <p:cNvPicPr>
            <a:picLocks noChangeAspect="1"/>
          </p:cNvPicPr>
          <p:nvPr/>
        </p:nvPicPr>
        <p:blipFill>
          <a:blip r:embed="rId4"/>
          <a:stretch>
            <a:fillRect/>
          </a:stretch>
        </p:blipFill>
        <p:spPr>
          <a:xfrm flipH="1">
            <a:off x="9242539" y="3815267"/>
            <a:ext cx="1005972" cy="1147794"/>
          </a:xfrm>
          <a:prstGeom prst="rect">
            <a:avLst/>
          </a:prstGeom>
        </p:spPr>
      </p:pic>
      <p:pic>
        <p:nvPicPr>
          <p:cNvPr id="18" name="Picture 17" descr="A picture containing text, colorful, colors, clipart&#10;&#10;Description automatically generated">
            <a:extLst>
              <a:ext uri="{FF2B5EF4-FFF2-40B4-BE49-F238E27FC236}">
                <a16:creationId xmlns:a16="http://schemas.microsoft.com/office/drawing/2014/main" id="{6D5FB523-A6D2-ABFC-908C-0E4B6E35C2B7}"/>
              </a:ext>
            </a:extLst>
          </p:cNvPr>
          <p:cNvPicPr>
            <a:picLocks noChangeAspect="1"/>
          </p:cNvPicPr>
          <p:nvPr/>
        </p:nvPicPr>
        <p:blipFill>
          <a:blip r:embed="rId5"/>
          <a:stretch>
            <a:fillRect/>
          </a:stretch>
        </p:blipFill>
        <p:spPr>
          <a:xfrm>
            <a:off x="8775033" y="959224"/>
            <a:ext cx="1254058" cy="1254058"/>
          </a:xfrm>
          <a:prstGeom prst="rect">
            <a:avLst/>
          </a:prstGeom>
        </p:spPr>
      </p:pic>
      <p:sp>
        <p:nvSpPr>
          <p:cNvPr id="23" name="Content Placeholder 5">
            <a:extLst>
              <a:ext uri="{FF2B5EF4-FFF2-40B4-BE49-F238E27FC236}">
                <a16:creationId xmlns:a16="http://schemas.microsoft.com/office/drawing/2014/main" id="{50513B44-0B74-40EE-4683-1A1A4AD1647D}"/>
              </a:ext>
            </a:extLst>
          </p:cNvPr>
          <p:cNvSpPr txBox="1">
            <a:spLocks/>
          </p:cNvSpPr>
          <p:nvPr/>
        </p:nvSpPr>
        <p:spPr>
          <a:xfrm>
            <a:off x="355101" y="5609259"/>
            <a:ext cx="3625595"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PUSH AND PULL OF SPRINTS</a:t>
            </a:r>
          </a:p>
        </p:txBody>
      </p:sp>
      <p:pic>
        <p:nvPicPr>
          <p:cNvPr id="10" name="Picture 9">
            <a:extLst>
              <a:ext uri="{FF2B5EF4-FFF2-40B4-BE49-F238E27FC236}">
                <a16:creationId xmlns:a16="http://schemas.microsoft.com/office/drawing/2014/main" id="{CD2DA99E-EE78-2B5A-C282-E3F0162AEDB0}"/>
              </a:ext>
            </a:extLst>
          </p:cNvPr>
          <p:cNvPicPr>
            <a:picLocks noChangeAspect="1"/>
          </p:cNvPicPr>
          <p:nvPr/>
        </p:nvPicPr>
        <p:blipFill>
          <a:blip r:embed="rId6"/>
          <a:stretch>
            <a:fillRect/>
          </a:stretch>
        </p:blipFill>
        <p:spPr>
          <a:xfrm>
            <a:off x="355101" y="453642"/>
            <a:ext cx="7336098" cy="4962891"/>
          </a:xfrm>
          <a:prstGeom prst="rect">
            <a:avLst/>
          </a:prstGeom>
        </p:spPr>
      </p:pic>
      <p:sp>
        <p:nvSpPr>
          <p:cNvPr id="12" name="Content Placeholder 5">
            <a:extLst>
              <a:ext uri="{FF2B5EF4-FFF2-40B4-BE49-F238E27FC236}">
                <a16:creationId xmlns:a16="http://schemas.microsoft.com/office/drawing/2014/main" id="{3990D636-6338-50E1-1887-1DF1B6F61CC2}"/>
              </a:ext>
            </a:extLst>
          </p:cNvPr>
          <p:cNvSpPr txBox="1">
            <a:spLocks/>
          </p:cNvSpPr>
          <p:nvPr/>
        </p:nvSpPr>
        <p:spPr>
          <a:xfrm>
            <a:off x="4237484" y="5609259"/>
            <a:ext cx="3625595"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GITHUB DESKTOP</a:t>
            </a:r>
          </a:p>
        </p:txBody>
      </p:sp>
      <p:sp>
        <p:nvSpPr>
          <p:cNvPr id="13" name="Content Placeholder 5">
            <a:extLst>
              <a:ext uri="{FF2B5EF4-FFF2-40B4-BE49-F238E27FC236}">
                <a16:creationId xmlns:a16="http://schemas.microsoft.com/office/drawing/2014/main" id="{3D338F13-9D8C-4FD9-A9F9-31D4171C5460}"/>
              </a:ext>
            </a:extLst>
          </p:cNvPr>
          <p:cNvSpPr txBox="1">
            <a:spLocks/>
          </p:cNvSpPr>
          <p:nvPr/>
        </p:nvSpPr>
        <p:spPr>
          <a:xfrm>
            <a:off x="3547769" y="3442944"/>
            <a:ext cx="2548232"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FORKED REPO</a:t>
            </a:r>
          </a:p>
        </p:txBody>
      </p:sp>
      <p:pic>
        <p:nvPicPr>
          <p:cNvPr id="15" name="Picture 14" descr="A picture containing text, clipart&#10;&#10;Description automatically generated">
            <a:extLst>
              <a:ext uri="{FF2B5EF4-FFF2-40B4-BE49-F238E27FC236}">
                <a16:creationId xmlns:a16="http://schemas.microsoft.com/office/drawing/2014/main" id="{B3276E05-57C7-BB9F-94D9-814A66AA1371}"/>
              </a:ext>
            </a:extLst>
          </p:cNvPr>
          <p:cNvPicPr>
            <a:picLocks noChangeAspect="1"/>
          </p:cNvPicPr>
          <p:nvPr/>
        </p:nvPicPr>
        <p:blipFill>
          <a:blip r:embed="rId7"/>
          <a:stretch>
            <a:fillRect/>
          </a:stretch>
        </p:blipFill>
        <p:spPr>
          <a:xfrm flipH="1">
            <a:off x="10118466" y="3740267"/>
            <a:ext cx="1254057" cy="1222794"/>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14E5DC69-0664-0647-6891-E15F8ECA842D}"/>
              </a:ext>
            </a:extLst>
          </p:cNvPr>
          <p:cNvPicPr>
            <a:picLocks noChangeAspect="1"/>
          </p:cNvPicPr>
          <p:nvPr/>
        </p:nvPicPr>
        <p:blipFill>
          <a:blip r:embed="rId8"/>
          <a:stretch>
            <a:fillRect/>
          </a:stretch>
        </p:blipFill>
        <p:spPr>
          <a:xfrm>
            <a:off x="8155696" y="3659193"/>
            <a:ext cx="1238674" cy="1303868"/>
          </a:xfrm>
          <a:prstGeom prst="rect">
            <a:avLst/>
          </a:prstGeom>
        </p:spPr>
      </p:pic>
      <p:pic>
        <p:nvPicPr>
          <p:cNvPr id="25" name="Picture 24">
            <a:extLst>
              <a:ext uri="{FF2B5EF4-FFF2-40B4-BE49-F238E27FC236}">
                <a16:creationId xmlns:a16="http://schemas.microsoft.com/office/drawing/2014/main" id="{39D37A2E-D030-FE63-AFB9-E2BCFF94A7D3}"/>
              </a:ext>
            </a:extLst>
          </p:cNvPr>
          <p:cNvPicPr>
            <a:picLocks noChangeAspect="1"/>
          </p:cNvPicPr>
          <p:nvPr/>
        </p:nvPicPr>
        <p:blipFill>
          <a:blip r:embed="rId9"/>
          <a:stretch>
            <a:fillRect/>
          </a:stretch>
        </p:blipFill>
        <p:spPr>
          <a:xfrm>
            <a:off x="8919915" y="3198807"/>
            <a:ext cx="737507" cy="612890"/>
          </a:xfrm>
          <a:prstGeom prst="rect">
            <a:avLst/>
          </a:prstGeom>
        </p:spPr>
      </p:pic>
      <p:pic>
        <p:nvPicPr>
          <p:cNvPr id="27" name="Picture 26" descr="A picture containing icon&#10;&#10;Description automatically generated">
            <a:extLst>
              <a:ext uri="{FF2B5EF4-FFF2-40B4-BE49-F238E27FC236}">
                <a16:creationId xmlns:a16="http://schemas.microsoft.com/office/drawing/2014/main" id="{2393D31F-867C-640E-01B9-311A689FD679}"/>
              </a:ext>
            </a:extLst>
          </p:cNvPr>
          <p:cNvPicPr>
            <a:picLocks noChangeAspect="1"/>
          </p:cNvPicPr>
          <p:nvPr/>
        </p:nvPicPr>
        <p:blipFill>
          <a:blip r:embed="rId10"/>
          <a:stretch>
            <a:fillRect/>
          </a:stretch>
        </p:blipFill>
        <p:spPr>
          <a:xfrm>
            <a:off x="10168335" y="862760"/>
            <a:ext cx="1254056" cy="1350522"/>
          </a:xfrm>
          <a:prstGeom prst="rect">
            <a:avLst/>
          </a:prstGeom>
        </p:spPr>
      </p:pic>
    </p:spTree>
    <p:extLst>
      <p:ext uri="{BB962C8B-B14F-4D97-AF65-F5344CB8AC3E}">
        <p14:creationId xmlns:p14="http://schemas.microsoft.com/office/powerpoint/2010/main" val="2388351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43EA7894-E1E2-72D0-CE18-16E691587CEB}"/>
              </a:ext>
            </a:extLst>
          </p:cNvPr>
          <p:cNvPicPr>
            <a:picLocks noChangeAspect="1"/>
          </p:cNvPicPr>
          <p:nvPr/>
        </p:nvPicPr>
        <p:blipFill>
          <a:blip r:embed="rId4"/>
          <a:stretch>
            <a:fillRect/>
          </a:stretch>
        </p:blipFill>
        <p:spPr>
          <a:xfrm flipH="1">
            <a:off x="589260" y="3932300"/>
            <a:ext cx="3657600" cy="2438400"/>
          </a:xfrm>
          <a:prstGeom prst="rect">
            <a:avLst/>
          </a:prstGeom>
        </p:spPr>
      </p:pic>
      <p:pic>
        <p:nvPicPr>
          <p:cNvPr id="41" name="Picture 40" descr="A picture containing silhouette, night sky&#10;&#10;Description automatically generated">
            <a:extLst>
              <a:ext uri="{FF2B5EF4-FFF2-40B4-BE49-F238E27FC236}">
                <a16:creationId xmlns:a16="http://schemas.microsoft.com/office/drawing/2014/main" id="{48C58A28-3D62-9697-ADE8-94289DE2B7C3}"/>
              </a:ext>
            </a:extLst>
          </p:cNvPr>
          <p:cNvPicPr>
            <a:picLocks noChangeAspect="1"/>
          </p:cNvPicPr>
          <p:nvPr/>
        </p:nvPicPr>
        <p:blipFill>
          <a:blip r:embed="rId5"/>
          <a:stretch>
            <a:fillRect/>
          </a:stretch>
        </p:blipFill>
        <p:spPr>
          <a:xfrm>
            <a:off x="-348524" y="3879086"/>
            <a:ext cx="3657600" cy="2438400"/>
          </a:xfrm>
          <a:prstGeom prst="rect">
            <a:avLst/>
          </a:prstGeom>
        </p:spPr>
      </p:pic>
      <p:pic>
        <p:nvPicPr>
          <p:cNvPr id="22" name="Picture 21">
            <a:extLst>
              <a:ext uri="{FF2B5EF4-FFF2-40B4-BE49-F238E27FC236}">
                <a16:creationId xmlns:a16="http://schemas.microsoft.com/office/drawing/2014/main" id="{662D026C-CDB1-127F-EB81-FC0898DC446D}"/>
              </a:ext>
            </a:extLst>
          </p:cNvPr>
          <p:cNvPicPr>
            <a:picLocks noChangeAspect="1"/>
          </p:cNvPicPr>
          <p:nvPr/>
        </p:nvPicPr>
        <p:blipFill>
          <a:blip r:embed="rId6"/>
          <a:stretch>
            <a:fillRect/>
          </a:stretch>
        </p:blipFill>
        <p:spPr>
          <a:xfrm>
            <a:off x="4405258" y="314025"/>
            <a:ext cx="2715004" cy="4201111"/>
          </a:xfrm>
          <a:prstGeom prst="rect">
            <a:avLst/>
          </a:prstGeom>
        </p:spPr>
      </p:pic>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5356067"/>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RELEASING</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dirty="0">
                <a:latin typeface="+mj-lt"/>
                <a:ea typeface="+mj-ea"/>
                <a:cs typeface="+mj-cs"/>
              </a:rPr>
              <a:t>SCRUM PHASES</a:t>
            </a:r>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26</a:t>
            </a:fld>
            <a:endParaRPr lang="en-US"/>
          </a:p>
        </p:txBody>
      </p:sp>
      <p:sp>
        <p:nvSpPr>
          <p:cNvPr id="23" name="Content Placeholder 5">
            <a:extLst>
              <a:ext uri="{FF2B5EF4-FFF2-40B4-BE49-F238E27FC236}">
                <a16:creationId xmlns:a16="http://schemas.microsoft.com/office/drawing/2014/main" id="{50513B44-0B74-40EE-4683-1A1A4AD1647D}"/>
              </a:ext>
            </a:extLst>
          </p:cNvPr>
          <p:cNvSpPr txBox="1">
            <a:spLocks/>
          </p:cNvSpPr>
          <p:nvPr/>
        </p:nvSpPr>
        <p:spPr>
          <a:xfrm>
            <a:off x="355101" y="5609259"/>
            <a:ext cx="3625595"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BUG-FIXES</a:t>
            </a:r>
          </a:p>
        </p:txBody>
      </p:sp>
      <p:sp>
        <p:nvSpPr>
          <p:cNvPr id="12" name="Content Placeholder 5">
            <a:extLst>
              <a:ext uri="{FF2B5EF4-FFF2-40B4-BE49-F238E27FC236}">
                <a16:creationId xmlns:a16="http://schemas.microsoft.com/office/drawing/2014/main" id="{3990D636-6338-50E1-1887-1DF1B6F61CC2}"/>
              </a:ext>
            </a:extLst>
          </p:cNvPr>
          <p:cNvSpPr txBox="1">
            <a:spLocks/>
          </p:cNvSpPr>
          <p:nvPr/>
        </p:nvSpPr>
        <p:spPr>
          <a:xfrm>
            <a:off x="4237484" y="5609259"/>
            <a:ext cx="3625595"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GITHUB DESKTOP</a:t>
            </a:r>
          </a:p>
        </p:txBody>
      </p:sp>
      <p:pic>
        <p:nvPicPr>
          <p:cNvPr id="21" name="Picture 20" descr="A picture containing text, clipart&#10;&#10;Description automatically generated">
            <a:extLst>
              <a:ext uri="{FF2B5EF4-FFF2-40B4-BE49-F238E27FC236}">
                <a16:creationId xmlns:a16="http://schemas.microsoft.com/office/drawing/2014/main" id="{14E5DC69-0664-0647-6891-E15F8ECA842D}"/>
              </a:ext>
            </a:extLst>
          </p:cNvPr>
          <p:cNvPicPr>
            <a:picLocks noChangeAspect="1"/>
          </p:cNvPicPr>
          <p:nvPr/>
        </p:nvPicPr>
        <p:blipFill>
          <a:blip r:embed="rId7"/>
          <a:stretch>
            <a:fillRect/>
          </a:stretch>
        </p:blipFill>
        <p:spPr>
          <a:xfrm>
            <a:off x="961407" y="2094232"/>
            <a:ext cx="1238674" cy="1303868"/>
          </a:xfrm>
          <a:prstGeom prst="rect">
            <a:avLst/>
          </a:prstGeom>
        </p:spPr>
      </p:pic>
      <p:sp>
        <p:nvSpPr>
          <p:cNvPr id="7" name="Content Placeholder 5">
            <a:extLst>
              <a:ext uri="{FF2B5EF4-FFF2-40B4-BE49-F238E27FC236}">
                <a16:creationId xmlns:a16="http://schemas.microsoft.com/office/drawing/2014/main" id="{4854F085-9D82-AAAB-EE30-337ECE82EF15}"/>
              </a:ext>
            </a:extLst>
          </p:cNvPr>
          <p:cNvSpPr txBox="1">
            <a:spLocks/>
          </p:cNvSpPr>
          <p:nvPr/>
        </p:nvSpPr>
        <p:spPr>
          <a:xfrm>
            <a:off x="673941" y="3714655"/>
            <a:ext cx="2857822" cy="80048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SCRUM MEETING</a:t>
            </a:r>
          </a:p>
        </p:txBody>
      </p:sp>
      <p:pic>
        <p:nvPicPr>
          <p:cNvPr id="14" name="Picture 13" descr="A picture containing text, clipart&#10;&#10;Description automatically generated">
            <a:extLst>
              <a:ext uri="{FF2B5EF4-FFF2-40B4-BE49-F238E27FC236}">
                <a16:creationId xmlns:a16="http://schemas.microsoft.com/office/drawing/2014/main" id="{C12C2EF5-5EE9-8197-F837-F42531843BB0}"/>
              </a:ext>
            </a:extLst>
          </p:cNvPr>
          <p:cNvPicPr>
            <a:picLocks noChangeAspect="1"/>
          </p:cNvPicPr>
          <p:nvPr/>
        </p:nvPicPr>
        <p:blipFill>
          <a:blip r:embed="rId8"/>
          <a:stretch>
            <a:fillRect/>
          </a:stretch>
        </p:blipFill>
        <p:spPr>
          <a:xfrm flipH="1">
            <a:off x="2477393" y="2191600"/>
            <a:ext cx="1054370" cy="1206500"/>
          </a:xfrm>
          <a:prstGeom prst="rect">
            <a:avLst/>
          </a:prstGeom>
        </p:spPr>
      </p:pic>
      <p:pic>
        <p:nvPicPr>
          <p:cNvPr id="6" name="Picture 5">
            <a:extLst>
              <a:ext uri="{FF2B5EF4-FFF2-40B4-BE49-F238E27FC236}">
                <a16:creationId xmlns:a16="http://schemas.microsoft.com/office/drawing/2014/main" id="{8F6009B2-B39D-518E-141C-D577C1B3BEC3}"/>
              </a:ext>
            </a:extLst>
          </p:cNvPr>
          <p:cNvPicPr>
            <a:picLocks noChangeAspect="1"/>
          </p:cNvPicPr>
          <p:nvPr/>
        </p:nvPicPr>
        <p:blipFill>
          <a:blip r:embed="rId9"/>
          <a:stretch>
            <a:fillRect/>
          </a:stretch>
        </p:blipFill>
        <p:spPr>
          <a:xfrm>
            <a:off x="961407" y="361249"/>
            <a:ext cx="2810267" cy="1457528"/>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F34509A2-E39E-4EF4-D757-391156EC60EC}"/>
              </a:ext>
            </a:extLst>
          </p:cNvPr>
          <p:cNvPicPr>
            <a:picLocks noChangeAspect="1"/>
          </p:cNvPicPr>
          <p:nvPr/>
        </p:nvPicPr>
        <p:blipFill>
          <a:blip r:embed="rId10"/>
          <a:stretch>
            <a:fillRect/>
          </a:stretch>
        </p:blipFill>
        <p:spPr>
          <a:xfrm>
            <a:off x="3641111" y="3275837"/>
            <a:ext cx="1015999" cy="1206499"/>
          </a:xfrm>
          <a:prstGeom prst="rect">
            <a:avLst/>
          </a:prstGeom>
        </p:spPr>
      </p:pic>
      <p:pic>
        <p:nvPicPr>
          <p:cNvPr id="26" name="Picture 25" descr="A picture containing text, clipart&#10;&#10;Description automatically generated">
            <a:extLst>
              <a:ext uri="{FF2B5EF4-FFF2-40B4-BE49-F238E27FC236}">
                <a16:creationId xmlns:a16="http://schemas.microsoft.com/office/drawing/2014/main" id="{D19DCC81-6BB3-99B0-5938-AE9DE1AAD128}"/>
              </a:ext>
            </a:extLst>
          </p:cNvPr>
          <p:cNvPicPr>
            <a:picLocks noChangeAspect="1"/>
          </p:cNvPicPr>
          <p:nvPr/>
        </p:nvPicPr>
        <p:blipFill>
          <a:blip r:embed="rId11"/>
          <a:stretch>
            <a:fillRect/>
          </a:stretch>
        </p:blipFill>
        <p:spPr>
          <a:xfrm flipH="1">
            <a:off x="6371768" y="3275837"/>
            <a:ext cx="1163123" cy="1362633"/>
          </a:xfrm>
          <a:prstGeom prst="rect">
            <a:avLst/>
          </a:prstGeom>
        </p:spPr>
      </p:pic>
      <p:pic>
        <p:nvPicPr>
          <p:cNvPr id="32" name="Picture 31">
            <a:extLst>
              <a:ext uri="{FF2B5EF4-FFF2-40B4-BE49-F238E27FC236}">
                <a16:creationId xmlns:a16="http://schemas.microsoft.com/office/drawing/2014/main" id="{73BA2F7E-A4E9-1B14-66D7-591019E1B455}"/>
              </a:ext>
            </a:extLst>
          </p:cNvPr>
          <p:cNvPicPr>
            <a:picLocks noChangeAspect="1"/>
          </p:cNvPicPr>
          <p:nvPr/>
        </p:nvPicPr>
        <p:blipFill>
          <a:blip r:embed="rId12"/>
          <a:stretch>
            <a:fillRect/>
          </a:stretch>
        </p:blipFill>
        <p:spPr>
          <a:xfrm>
            <a:off x="7198865" y="2558384"/>
            <a:ext cx="868354" cy="721628"/>
          </a:xfrm>
          <a:prstGeom prst="rect">
            <a:avLst/>
          </a:prstGeom>
        </p:spPr>
      </p:pic>
      <p:pic>
        <p:nvPicPr>
          <p:cNvPr id="33" name="Picture 32">
            <a:extLst>
              <a:ext uri="{FF2B5EF4-FFF2-40B4-BE49-F238E27FC236}">
                <a16:creationId xmlns:a16="http://schemas.microsoft.com/office/drawing/2014/main" id="{A19CAD64-8769-1F77-DE5C-97CA9B2BC34A}"/>
              </a:ext>
            </a:extLst>
          </p:cNvPr>
          <p:cNvPicPr>
            <a:picLocks noChangeAspect="1"/>
          </p:cNvPicPr>
          <p:nvPr/>
        </p:nvPicPr>
        <p:blipFill>
          <a:blip r:embed="rId12"/>
          <a:stretch>
            <a:fillRect/>
          </a:stretch>
        </p:blipFill>
        <p:spPr>
          <a:xfrm flipH="1">
            <a:off x="3680513" y="2839097"/>
            <a:ext cx="868354" cy="721628"/>
          </a:xfrm>
          <a:prstGeom prst="rect">
            <a:avLst/>
          </a:prstGeom>
        </p:spPr>
      </p:pic>
      <p:pic>
        <p:nvPicPr>
          <p:cNvPr id="37" name="Picture 36" descr="A picture containing toy&#10;&#10;Description automatically generated">
            <a:extLst>
              <a:ext uri="{FF2B5EF4-FFF2-40B4-BE49-F238E27FC236}">
                <a16:creationId xmlns:a16="http://schemas.microsoft.com/office/drawing/2014/main" id="{F81EE394-2D9E-2F22-5DF7-074E6FB09387}"/>
              </a:ext>
            </a:extLst>
          </p:cNvPr>
          <p:cNvPicPr>
            <a:picLocks noChangeAspect="1"/>
          </p:cNvPicPr>
          <p:nvPr/>
        </p:nvPicPr>
        <p:blipFill rotWithShape="1">
          <a:blip r:embed="rId13"/>
          <a:srcRect t="-4375" b="42636"/>
          <a:stretch/>
        </p:blipFill>
        <p:spPr>
          <a:xfrm>
            <a:off x="8167961" y="179916"/>
            <a:ext cx="3810000" cy="2352275"/>
          </a:xfrm>
          <a:prstGeom prst="rect">
            <a:avLst/>
          </a:prstGeom>
        </p:spPr>
      </p:pic>
      <p:pic>
        <p:nvPicPr>
          <p:cNvPr id="25" name="Picture 24">
            <a:extLst>
              <a:ext uri="{FF2B5EF4-FFF2-40B4-BE49-F238E27FC236}">
                <a16:creationId xmlns:a16="http://schemas.microsoft.com/office/drawing/2014/main" id="{39D37A2E-D030-FE63-AFB9-E2BCFF94A7D3}"/>
              </a:ext>
            </a:extLst>
          </p:cNvPr>
          <p:cNvPicPr>
            <a:picLocks noChangeAspect="1"/>
          </p:cNvPicPr>
          <p:nvPr/>
        </p:nvPicPr>
        <p:blipFill>
          <a:blip r:embed="rId12"/>
          <a:stretch>
            <a:fillRect/>
          </a:stretch>
        </p:blipFill>
        <p:spPr>
          <a:xfrm>
            <a:off x="3024124" y="1759354"/>
            <a:ext cx="868354" cy="721628"/>
          </a:xfrm>
          <a:prstGeom prst="rect">
            <a:avLst/>
          </a:prstGeom>
        </p:spPr>
      </p:pic>
      <p:pic>
        <p:nvPicPr>
          <p:cNvPr id="8" name="Picture 7">
            <a:extLst>
              <a:ext uri="{FF2B5EF4-FFF2-40B4-BE49-F238E27FC236}">
                <a16:creationId xmlns:a16="http://schemas.microsoft.com/office/drawing/2014/main" id="{E1C70B3D-D1B9-D5E7-95D3-714B528DD648}"/>
              </a:ext>
            </a:extLst>
          </p:cNvPr>
          <p:cNvPicPr>
            <a:picLocks noChangeAspect="1"/>
          </p:cNvPicPr>
          <p:nvPr/>
        </p:nvPicPr>
        <p:blipFill>
          <a:blip r:embed="rId12"/>
          <a:stretch>
            <a:fillRect/>
          </a:stretch>
        </p:blipFill>
        <p:spPr>
          <a:xfrm flipH="1">
            <a:off x="618053" y="1720352"/>
            <a:ext cx="868354" cy="721628"/>
          </a:xfrm>
          <a:prstGeom prst="rect">
            <a:avLst/>
          </a:prstGeom>
        </p:spPr>
      </p:pic>
      <p:pic>
        <p:nvPicPr>
          <p:cNvPr id="10" name="Picture 9">
            <a:extLst>
              <a:ext uri="{FF2B5EF4-FFF2-40B4-BE49-F238E27FC236}">
                <a16:creationId xmlns:a16="http://schemas.microsoft.com/office/drawing/2014/main" id="{0B5935F1-8608-FFF5-5AC7-9789BB5356AE}"/>
              </a:ext>
            </a:extLst>
          </p:cNvPr>
          <p:cNvPicPr>
            <a:picLocks noChangeAspect="1"/>
          </p:cNvPicPr>
          <p:nvPr/>
        </p:nvPicPr>
        <p:blipFill>
          <a:blip r:embed="rId14"/>
          <a:stretch>
            <a:fillRect/>
          </a:stretch>
        </p:blipFill>
        <p:spPr>
          <a:xfrm>
            <a:off x="5542281" y="4667394"/>
            <a:ext cx="1015999" cy="1056829"/>
          </a:xfrm>
          <a:prstGeom prst="rect">
            <a:avLst/>
          </a:prstGeom>
        </p:spPr>
      </p:pic>
      <p:pic>
        <p:nvPicPr>
          <p:cNvPr id="13" name="Picture 12">
            <a:extLst>
              <a:ext uri="{FF2B5EF4-FFF2-40B4-BE49-F238E27FC236}">
                <a16:creationId xmlns:a16="http://schemas.microsoft.com/office/drawing/2014/main" id="{EAB0197B-AF92-66F4-0FD9-35D7EE2E8DD0}"/>
              </a:ext>
            </a:extLst>
          </p:cNvPr>
          <p:cNvPicPr>
            <a:picLocks noChangeAspect="1"/>
          </p:cNvPicPr>
          <p:nvPr/>
        </p:nvPicPr>
        <p:blipFill>
          <a:blip r:embed="rId15"/>
          <a:stretch>
            <a:fillRect/>
          </a:stretch>
        </p:blipFill>
        <p:spPr>
          <a:xfrm>
            <a:off x="9096480" y="3275837"/>
            <a:ext cx="1753400" cy="1753400"/>
          </a:xfrm>
          <a:prstGeom prst="rect">
            <a:avLst/>
          </a:prstGeom>
        </p:spPr>
      </p:pic>
    </p:spTree>
    <p:extLst>
      <p:ext uri="{BB962C8B-B14F-4D97-AF65-F5344CB8AC3E}">
        <p14:creationId xmlns:p14="http://schemas.microsoft.com/office/powerpoint/2010/main" val="2098106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66FE3C86-FD57-1655-8967-5E2181CD56A9}"/>
              </a:ext>
            </a:extLst>
          </p:cNvPr>
          <p:cNvSpPr txBox="1">
            <a:spLocks/>
          </p:cNvSpPr>
          <p:nvPr/>
        </p:nvSpPr>
        <p:spPr>
          <a:xfrm>
            <a:off x="8119868" y="5356067"/>
            <a:ext cx="3625595" cy="1000782"/>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RELEASING</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dirty="0">
                <a:latin typeface="+mj-lt"/>
                <a:ea typeface="+mj-ea"/>
                <a:cs typeface="+mj-cs"/>
              </a:rPr>
              <a:t>SCRUM PHASES</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27</a:t>
            </a:fld>
            <a:endParaRPr lang="en-US"/>
          </a:p>
        </p:txBody>
      </p:sp>
      <p:sp>
        <p:nvSpPr>
          <p:cNvPr id="23" name="Content Placeholder 5">
            <a:extLst>
              <a:ext uri="{FF2B5EF4-FFF2-40B4-BE49-F238E27FC236}">
                <a16:creationId xmlns:a16="http://schemas.microsoft.com/office/drawing/2014/main" id="{50513B44-0B74-40EE-4683-1A1A4AD1647D}"/>
              </a:ext>
            </a:extLst>
          </p:cNvPr>
          <p:cNvSpPr txBox="1">
            <a:spLocks/>
          </p:cNvSpPr>
          <p:nvPr/>
        </p:nvSpPr>
        <p:spPr>
          <a:xfrm>
            <a:off x="2094691" y="5279665"/>
            <a:ext cx="3625595" cy="621929"/>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b="1" kern="1200" dirty="0">
                <a:solidFill>
                  <a:srgbClr val="FFFFFF"/>
                </a:solidFill>
                <a:latin typeface="+mn-lt"/>
                <a:ea typeface="+mn-ea"/>
                <a:cs typeface="+mn-cs"/>
              </a:rPr>
              <a:t>DEMO &amp; TESTING</a:t>
            </a:r>
          </a:p>
        </p:txBody>
      </p:sp>
      <p:pic>
        <p:nvPicPr>
          <p:cNvPr id="37" name="Picture 36" descr="A picture containing toy&#10;&#10;Description automatically generated">
            <a:extLst>
              <a:ext uri="{FF2B5EF4-FFF2-40B4-BE49-F238E27FC236}">
                <a16:creationId xmlns:a16="http://schemas.microsoft.com/office/drawing/2014/main" id="{F81EE394-2D9E-2F22-5DF7-074E6FB09387}"/>
              </a:ext>
            </a:extLst>
          </p:cNvPr>
          <p:cNvPicPr>
            <a:picLocks noChangeAspect="1"/>
          </p:cNvPicPr>
          <p:nvPr/>
        </p:nvPicPr>
        <p:blipFill rotWithShape="1">
          <a:blip r:embed="rId4"/>
          <a:srcRect t="-4375" b="42636"/>
          <a:stretch/>
        </p:blipFill>
        <p:spPr>
          <a:xfrm>
            <a:off x="8167961" y="179916"/>
            <a:ext cx="3810000" cy="2352275"/>
          </a:xfrm>
          <a:prstGeom prst="rect">
            <a:avLst/>
          </a:prstGeom>
        </p:spPr>
      </p:pic>
      <p:pic>
        <p:nvPicPr>
          <p:cNvPr id="11" name="Picture 10" descr="A group of people in a room&#10;&#10;Description automatically generated with low confidence">
            <a:extLst>
              <a:ext uri="{FF2B5EF4-FFF2-40B4-BE49-F238E27FC236}">
                <a16:creationId xmlns:a16="http://schemas.microsoft.com/office/drawing/2014/main" id="{DA07A1B5-84DC-0158-E23C-EA1C50A7598D}"/>
              </a:ext>
            </a:extLst>
          </p:cNvPr>
          <p:cNvPicPr>
            <a:picLocks noChangeAspect="1"/>
          </p:cNvPicPr>
          <p:nvPr/>
        </p:nvPicPr>
        <p:blipFill>
          <a:blip r:embed="rId5"/>
          <a:stretch>
            <a:fillRect/>
          </a:stretch>
        </p:blipFill>
        <p:spPr>
          <a:xfrm>
            <a:off x="318633" y="453642"/>
            <a:ext cx="3588856" cy="4454676"/>
          </a:xfrm>
          <a:prstGeom prst="rect">
            <a:avLst/>
          </a:prstGeom>
        </p:spPr>
      </p:pic>
      <p:pic>
        <p:nvPicPr>
          <p:cNvPr id="16" name="Picture 15" descr="A person using a computer&#10;&#10;Description automatically generated with medium confidence">
            <a:extLst>
              <a:ext uri="{FF2B5EF4-FFF2-40B4-BE49-F238E27FC236}">
                <a16:creationId xmlns:a16="http://schemas.microsoft.com/office/drawing/2014/main" id="{F71CACE6-A37B-ECEB-E125-5BD7FE9F2D84}"/>
              </a:ext>
            </a:extLst>
          </p:cNvPr>
          <p:cNvPicPr>
            <a:picLocks noChangeAspect="1"/>
          </p:cNvPicPr>
          <p:nvPr/>
        </p:nvPicPr>
        <p:blipFill>
          <a:blip r:embed="rId6"/>
          <a:stretch>
            <a:fillRect/>
          </a:stretch>
        </p:blipFill>
        <p:spPr>
          <a:xfrm>
            <a:off x="4290556" y="453642"/>
            <a:ext cx="3341007" cy="4454676"/>
          </a:xfrm>
          <a:prstGeom prst="rect">
            <a:avLst/>
          </a:prstGeom>
        </p:spPr>
      </p:pic>
      <p:pic>
        <p:nvPicPr>
          <p:cNvPr id="18" name="Picture 17" descr="A screenshot of a game&#10;&#10;Description automatically generated with low confidence">
            <a:extLst>
              <a:ext uri="{FF2B5EF4-FFF2-40B4-BE49-F238E27FC236}">
                <a16:creationId xmlns:a16="http://schemas.microsoft.com/office/drawing/2014/main" id="{055267B7-AA27-53BD-89DC-5341E36C9706}"/>
              </a:ext>
            </a:extLst>
          </p:cNvPr>
          <p:cNvPicPr>
            <a:picLocks noChangeAspect="1"/>
          </p:cNvPicPr>
          <p:nvPr/>
        </p:nvPicPr>
        <p:blipFill>
          <a:blip r:embed="rId7"/>
          <a:stretch>
            <a:fillRect/>
          </a:stretch>
        </p:blipFill>
        <p:spPr>
          <a:xfrm>
            <a:off x="9330241" y="3185933"/>
            <a:ext cx="1204848" cy="1957878"/>
          </a:xfrm>
          <a:prstGeom prst="rect">
            <a:avLst/>
          </a:prstGeom>
        </p:spPr>
      </p:pic>
    </p:spTree>
    <p:extLst>
      <p:ext uri="{BB962C8B-B14F-4D97-AF65-F5344CB8AC3E}">
        <p14:creationId xmlns:p14="http://schemas.microsoft.com/office/powerpoint/2010/main" val="930900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28</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dirty="0"/>
              <a:t>RESULT &amp; DISCUSSION</a:t>
            </a:r>
          </a:p>
        </p:txBody>
      </p:sp>
      <p:sp>
        <p:nvSpPr>
          <p:cNvPr id="6" name="Text Placeholder 5">
            <a:extLst>
              <a:ext uri="{FF2B5EF4-FFF2-40B4-BE49-F238E27FC236}">
                <a16:creationId xmlns:a16="http://schemas.microsoft.com/office/drawing/2014/main" id="{EA58F096-46A3-4EB4-950C-04CC7361A037}"/>
              </a:ext>
            </a:extLst>
          </p:cNvPr>
          <p:cNvSpPr>
            <a:spLocks noGrp="1"/>
          </p:cNvSpPr>
          <p:nvPr>
            <p:ph sz="half" idx="2"/>
          </p:nvPr>
        </p:nvSpPr>
        <p:spPr>
          <a:xfrm>
            <a:off x="6720114" y="2046514"/>
            <a:ext cx="4890695" cy="3633047"/>
          </a:xfrm>
        </p:spPr>
        <p:txBody>
          <a:bodyPr anchor="ctr">
            <a:normAutofit/>
          </a:bodyPr>
          <a:lstStyle/>
          <a:p>
            <a:r>
              <a:rPr lang="en-US" sz="2800" b="1" dirty="0"/>
              <a:t>MANUAL PROCESS OF COLLECTING TOURISTS’ DATA</a:t>
            </a:r>
          </a:p>
        </p:txBody>
      </p:sp>
      <p:pic>
        <p:nvPicPr>
          <p:cNvPr id="9" name="Picture 8" descr="Text&#10;&#10;Description automatically generated with medium confidence">
            <a:extLst>
              <a:ext uri="{FF2B5EF4-FFF2-40B4-BE49-F238E27FC236}">
                <a16:creationId xmlns:a16="http://schemas.microsoft.com/office/drawing/2014/main" id="{E307D40B-BF4E-D81E-C47C-C4EF67DBB1DA}"/>
              </a:ext>
            </a:extLst>
          </p:cNvPr>
          <p:cNvPicPr>
            <a:picLocks noChangeAspect="1"/>
          </p:cNvPicPr>
          <p:nvPr/>
        </p:nvPicPr>
        <p:blipFill>
          <a:blip r:embed="rId4"/>
          <a:stretch>
            <a:fillRect/>
          </a:stretch>
        </p:blipFill>
        <p:spPr>
          <a:xfrm>
            <a:off x="465076" y="2046515"/>
            <a:ext cx="5996811" cy="3633047"/>
          </a:xfrm>
          <a:prstGeom prst="rect">
            <a:avLst/>
          </a:prstGeom>
        </p:spPr>
      </p:pic>
    </p:spTree>
    <p:extLst>
      <p:ext uri="{BB962C8B-B14F-4D97-AF65-F5344CB8AC3E}">
        <p14:creationId xmlns:p14="http://schemas.microsoft.com/office/powerpoint/2010/main" val="2608015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29</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dirty="0"/>
              <a:t>RESULT &amp; DISCUSSION</a:t>
            </a:r>
          </a:p>
        </p:txBody>
      </p:sp>
      <p:sp>
        <p:nvSpPr>
          <p:cNvPr id="6" name="Text Placeholder 5">
            <a:extLst>
              <a:ext uri="{FF2B5EF4-FFF2-40B4-BE49-F238E27FC236}">
                <a16:creationId xmlns:a16="http://schemas.microsoft.com/office/drawing/2014/main" id="{EA58F096-46A3-4EB4-950C-04CC7361A037}"/>
              </a:ext>
            </a:extLst>
          </p:cNvPr>
          <p:cNvSpPr>
            <a:spLocks noGrp="1"/>
          </p:cNvSpPr>
          <p:nvPr>
            <p:ph sz="half" idx="2"/>
          </p:nvPr>
        </p:nvSpPr>
        <p:spPr>
          <a:xfrm>
            <a:off x="6720114" y="2046515"/>
            <a:ext cx="4890695" cy="1382486"/>
          </a:xfrm>
        </p:spPr>
        <p:txBody>
          <a:bodyPr anchor="ctr">
            <a:normAutofit/>
          </a:bodyPr>
          <a:lstStyle/>
          <a:p>
            <a:r>
              <a:rPr lang="en-US" sz="2800" b="1" dirty="0"/>
              <a:t>GOOGLE FORMS IF THERE IS NO NETWORK SIGNAL</a:t>
            </a:r>
          </a:p>
        </p:txBody>
      </p:sp>
      <p:pic>
        <p:nvPicPr>
          <p:cNvPr id="7" name="Picture 6">
            <a:extLst>
              <a:ext uri="{FF2B5EF4-FFF2-40B4-BE49-F238E27FC236}">
                <a16:creationId xmlns:a16="http://schemas.microsoft.com/office/drawing/2014/main" id="{DEC7BD7E-D8C5-4902-145C-F8E795CED8BA}"/>
              </a:ext>
            </a:extLst>
          </p:cNvPr>
          <p:cNvPicPr>
            <a:picLocks noChangeAspect="1"/>
          </p:cNvPicPr>
          <p:nvPr/>
        </p:nvPicPr>
        <p:blipFill>
          <a:blip r:embed="rId4"/>
          <a:stretch>
            <a:fillRect/>
          </a:stretch>
        </p:blipFill>
        <p:spPr>
          <a:xfrm>
            <a:off x="581190" y="2174265"/>
            <a:ext cx="5514809" cy="3294924"/>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21E9C723-9464-AFE5-CD43-8D8FAF2046F0}"/>
              </a:ext>
            </a:extLst>
          </p:cNvPr>
          <p:cNvPicPr>
            <a:picLocks noChangeAspect="1"/>
          </p:cNvPicPr>
          <p:nvPr/>
        </p:nvPicPr>
        <p:blipFill>
          <a:blip r:embed="rId5"/>
          <a:stretch>
            <a:fillRect/>
          </a:stretch>
        </p:blipFill>
        <p:spPr>
          <a:xfrm>
            <a:off x="6452925" y="3757526"/>
            <a:ext cx="5425071" cy="2422516"/>
          </a:xfrm>
          <a:prstGeom prst="rect">
            <a:avLst/>
          </a:prstGeom>
        </p:spPr>
      </p:pic>
    </p:spTree>
    <p:extLst>
      <p:ext uri="{BB962C8B-B14F-4D97-AF65-F5344CB8AC3E}">
        <p14:creationId xmlns:p14="http://schemas.microsoft.com/office/powerpoint/2010/main" val="3218770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863" y="669402"/>
            <a:ext cx="3568661" cy="505053"/>
          </a:xfrm>
        </p:spPr>
        <p:txBody>
          <a:bodyPr vert="horz" lIns="91440" tIns="45720" rIns="91440" bIns="45720" rtlCol="0" anchor="b">
            <a:normAutofit fontScale="90000"/>
          </a:bodyPr>
          <a:lstStyle/>
          <a:p>
            <a:r>
              <a:rPr lang="en-US" dirty="0">
                <a:solidFill>
                  <a:schemeClr val="accent1">
                    <a:lumMod val="75000"/>
                  </a:schemeClr>
                </a:solidFill>
              </a:rPr>
              <a:t>Rationale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3568661" cy="2911862"/>
          </a:xfrm>
        </p:spPr>
        <p:txBody>
          <a:bodyPr vert="horz" lIns="91440" tIns="45720" rIns="91440" bIns="45720" rtlCol="0" anchor="ctr">
            <a:normAutofit/>
          </a:bodyPr>
          <a:lstStyle/>
          <a:p>
            <a:pPr marL="0" indent="0">
              <a:buNone/>
            </a:pPr>
            <a:r>
              <a:rPr lang="en-US" sz="2000" b="1" dirty="0">
                <a:effectLst/>
                <a:latin typeface="Courier New" panose="02070309020205020404" pitchFamily="49" charset="0"/>
                <a:ea typeface="Courier New" panose="02070309020205020404" pitchFamily="49" charset="0"/>
              </a:rPr>
              <a:t>Websites are an important source of information that serve as a bridge in helping the tourism to make decisions on destinations.</a:t>
            </a:r>
            <a:endParaRPr lang="en-US" sz="2800" b="1"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a:bodyPr>
          <a:lstStyle/>
          <a:p>
            <a:pPr defTabSz="457200">
              <a:spcAft>
                <a:spcPts val="600"/>
              </a:spcAft>
            </a:pPr>
            <a:r>
              <a:rPr lang="en-US" kern="1200" cap="all" dirty="0">
                <a:solidFill>
                  <a:schemeClr val="accent1">
                    <a:alpha val="75000"/>
                  </a:schemeClr>
                </a:solidFill>
                <a:latin typeface="+mn-lt"/>
                <a:ea typeface="+mn-ea"/>
                <a:cs typeface="+mn-cs"/>
              </a:rPr>
              <a:t>Teach a Course</a:t>
            </a:r>
          </a:p>
        </p:txBody>
      </p:sp>
      <p:pic>
        <p:nvPicPr>
          <p:cNvPr id="6" name="Content Placeholder 5" descr="Robot operating a machine">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4"/>
          <a:srcRect/>
          <a:stretch/>
        </p:blipFill>
        <p:spPr>
          <a:xfrm>
            <a:off x="4983334" y="1001943"/>
            <a:ext cx="6537216" cy="5021623"/>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3</a:t>
            </a:fld>
            <a:endParaRPr lang="en-US" dirty="0">
              <a:solidFill>
                <a:srgbClr val="FFFFFF"/>
              </a:solidFill>
            </a:endParaRPr>
          </a:p>
        </p:txBody>
      </p:sp>
    </p:spTree>
    <p:extLst>
      <p:ext uri="{BB962C8B-B14F-4D97-AF65-F5344CB8AC3E}">
        <p14:creationId xmlns:p14="http://schemas.microsoft.com/office/powerpoint/2010/main" val="719090512"/>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30</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dirty="0"/>
              <a:t>RESULT &amp; DISCUSSION</a:t>
            </a:r>
          </a:p>
        </p:txBody>
      </p:sp>
      <p:sp>
        <p:nvSpPr>
          <p:cNvPr id="6" name="Text Placeholder 5">
            <a:extLst>
              <a:ext uri="{FF2B5EF4-FFF2-40B4-BE49-F238E27FC236}">
                <a16:creationId xmlns:a16="http://schemas.microsoft.com/office/drawing/2014/main" id="{EA58F096-46A3-4EB4-950C-04CC7361A037}"/>
              </a:ext>
            </a:extLst>
          </p:cNvPr>
          <p:cNvSpPr>
            <a:spLocks noGrp="1"/>
          </p:cNvSpPr>
          <p:nvPr>
            <p:ph sz="half" idx="2"/>
          </p:nvPr>
        </p:nvSpPr>
        <p:spPr>
          <a:xfrm>
            <a:off x="5704115" y="2351315"/>
            <a:ext cx="5427724" cy="1382486"/>
          </a:xfrm>
        </p:spPr>
        <p:txBody>
          <a:bodyPr anchor="ctr">
            <a:normAutofit/>
          </a:bodyPr>
          <a:lstStyle/>
          <a:p>
            <a:r>
              <a:rPr lang="en-US" sz="2800" b="1" dirty="0"/>
              <a:t>ENCODING OF COMPILED TOURISTS’ DATA</a:t>
            </a:r>
          </a:p>
        </p:txBody>
      </p:sp>
      <p:pic>
        <p:nvPicPr>
          <p:cNvPr id="8" name="Picture 7" descr="A picture containing text&#10;&#10;Description automatically generated">
            <a:extLst>
              <a:ext uri="{FF2B5EF4-FFF2-40B4-BE49-F238E27FC236}">
                <a16:creationId xmlns:a16="http://schemas.microsoft.com/office/drawing/2014/main" id="{84C1DED4-D3C4-062C-A157-3BBBDDC45DBF}"/>
              </a:ext>
            </a:extLst>
          </p:cNvPr>
          <p:cNvPicPr>
            <a:picLocks noChangeAspect="1"/>
          </p:cNvPicPr>
          <p:nvPr/>
        </p:nvPicPr>
        <p:blipFill>
          <a:blip r:embed="rId4"/>
          <a:stretch>
            <a:fillRect/>
          </a:stretch>
        </p:blipFill>
        <p:spPr>
          <a:xfrm>
            <a:off x="1205306" y="2493246"/>
            <a:ext cx="4890694" cy="3503780"/>
          </a:xfrm>
          <a:prstGeom prst="rect">
            <a:avLst/>
          </a:prstGeom>
        </p:spPr>
      </p:pic>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6096000" y="4708906"/>
            <a:ext cx="5427724" cy="138248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SENDING DATA TO DOT</a:t>
            </a:r>
          </a:p>
        </p:txBody>
      </p:sp>
      <p:pic>
        <p:nvPicPr>
          <p:cNvPr id="12" name="Picture 11">
            <a:extLst>
              <a:ext uri="{FF2B5EF4-FFF2-40B4-BE49-F238E27FC236}">
                <a16:creationId xmlns:a16="http://schemas.microsoft.com/office/drawing/2014/main" id="{C0C093C9-4565-6EE9-7D44-B4EB45D1ACE5}"/>
              </a:ext>
            </a:extLst>
          </p:cNvPr>
          <p:cNvPicPr>
            <a:picLocks noChangeAspect="1"/>
          </p:cNvPicPr>
          <p:nvPr/>
        </p:nvPicPr>
        <p:blipFill>
          <a:blip r:embed="rId5"/>
          <a:stretch>
            <a:fillRect/>
          </a:stretch>
        </p:blipFill>
        <p:spPr>
          <a:xfrm>
            <a:off x="10279198" y="3574122"/>
            <a:ext cx="1032329" cy="1342028"/>
          </a:xfrm>
          <a:prstGeom prst="rect">
            <a:avLst/>
          </a:prstGeom>
        </p:spPr>
      </p:pic>
    </p:spTree>
    <p:extLst>
      <p:ext uri="{BB962C8B-B14F-4D97-AF65-F5344CB8AC3E}">
        <p14:creationId xmlns:p14="http://schemas.microsoft.com/office/powerpoint/2010/main" val="710790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31</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966513"/>
            <a:ext cx="5427724"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REGISTER</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6" name="Picture 5">
            <a:extLst>
              <a:ext uri="{FF2B5EF4-FFF2-40B4-BE49-F238E27FC236}">
                <a16:creationId xmlns:a16="http://schemas.microsoft.com/office/drawing/2014/main" id="{2CC0D445-149B-915C-7084-048EA45E545E}"/>
              </a:ext>
            </a:extLst>
          </p:cNvPr>
          <p:cNvPicPr>
            <a:picLocks noChangeAspect="1"/>
          </p:cNvPicPr>
          <p:nvPr/>
        </p:nvPicPr>
        <p:blipFill>
          <a:blip r:embed="rId4"/>
          <a:stretch>
            <a:fillRect/>
          </a:stretch>
        </p:blipFill>
        <p:spPr>
          <a:xfrm>
            <a:off x="3513909" y="2039618"/>
            <a:ext cx="7584354" cy="4818382"/>
          </a:xfrm>
          <a:prstGeom prst="rect">
            <a:avLst/>
          </a:prstGeom>
        </p:spPr>
      </p:pic>
    </p:spTree>
    <p:extLst>
      <p:ext uri="{BB962C8B-B14F-4D97-AF65-F5344CB8AC3E}">
        <p14:creationId xmlns:p14="http://schemas.microsoft.com/office/powerpoint/2010/main" val="124706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32</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966513"/>
            <a:ext cx="5427724"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USER PROFILE</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5" name="Picture 4" descr="Graphical user interface, application&#10;&#10;Description automatically generated">
            <a:extLst>
              <a:ext uri="{FF2B5EF4-FFF2-40B4-BE49-F238E27FC236}">
                <a16:creationId xmlns:a16="http://schemas.microsoft.com/office/drawing/2014/main" id="{46552775-6B11-1889-B482-6D682530D059}"/>
              </a:ext>
            </a:extLst>
          </p:cNvPr>
          <p:cNvPicPr>
            <a:picLocks noChangeAspect="1"/>
          </p:cNvPicPr>
          <p:nvPr/>
        </p:nvPicPr>
        <p:blipFill>
          <a:blip r:embed="rId4"/>
          <a:stretch>
            <a:fillRect/>
          </a:stretch>
        </p:blipFill>
        <p:spPr>
          <a:xfrm>
            <a:off x="3431177" y="2065751"/>
            <a:ext cx="7672252" cy="4717014"/>
          </a:xfrm>
          <a:prstGeom prst="rect">
            <a:avLst/>
          </a:prstGeom>
        </p:spPr>
      </p:pic>
    </p:spTree>
    <p:extLst>
      <p:ext uri="{BB962C8B-B14F-4D97-AF65-F5344CB8AC3E}">
        <p14:creationId xmlns:p14="http://schemas.microsoft.com/office/powerpoint/2010/main" val="962192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33</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966513"/>
            <a:ext cx="5427724"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DASHBOARD</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6" name="Picture 5" descr="Graphical user interface, application&#10;&#10;Description automatically generated">
            <a:extLst>
              <a:ext uri="{FF2B5EF4-FFF2-40B4-BE49-F238E27FC236}">
                <a16:creationId xmlns:a16="http://schemas.microsoft.com/office/drawing/2014/main" id="{C4B17070-83A4-5819-4799-0566671447B5}"/>
              </a:ext>
            </a:extLst>
          </p:cNvPr>
          <p:cNvPicPr>
            <a:picLocks noChangeAspect="1"/>
          </p:cNvPicPr>
          <p:nvPr/>
        </p:nvPicPr>
        <p:blipFill>
          <a:blip r:embed="rId4"/>
          <a:stretch>
            <a:fillRect/>
          </a:stretch>
        </p:blipFill>
        <p:spPr>
          <a:xfrm>
            <a:off x="2423768" y="3008681"/>
            <a:ext cx="9096075" cy="2449834"/>
          </a:xfrm>
          <a:prstGeom prst="rect">
            <a:avLst/>
          </a:prstGeom>
        </p:spPr>
      </p:pic>
    </p:spTree>
    <p:extLst>
      <p:ext uri="{BB962C8B-B14F-4D97-AF65-F5344CB8AC3E}">
        <p14:creationId xmlns:p14="http://schemas.microsoft.com/office/powerpoint/2010/main" val="1521599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34</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966513"/>
            <a:ext cx="5427724"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LIVE MAP COUNTER</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5" name="Picture 4" descr="Map&#10;&#10;Description automatically generated">
            <a:extLst>
              <a:ext uri="{FF2B5EF4-FFF2-40B4-BE49-F238E27FC236}">
                <a16:creationId xmlns:a16="http://schemas.microsoft.com/office/drawing/2014/main" id="{80BD0591-527F-1D5D-1591-073A14822FA0}"/>
              </a:ext>
            </a:extLst>
          </p:cNvPr>
          <p:cNvPicPr>
            <a:picLocks noChangeAspect="1"/>
          </p:cNvPicPr>
          <p:nvPr/>
        </p:nvPicPr>
        <p:blipFill>
          <a:blip r:embed="rId4"/>
          <a:stretch>
            <a:fillRect/>
          </a:stretch>
        </p:blipFill>
        <p:spPr>
          <a:xfrm>
            <a:off x="2521811" y="2687934"/>
            <a:ext cx="8464663" cy="3918542"/>
          </a:xfrm>
          <a:prstGeom prst="rect">
            <a:avLst/>
          </a:prstGeom>
        </p:spPr>
      </p:pic>
    </p:spTree>
    <p:extLst>
      <p:ext uri="{BB962C8B-B14F-4D97-AF65-F5344CB8AC3E}">
        <p14:creationId xmlns:p14="http://schemas.microsoft.com/office/powerpoint/2010/main" val="356370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35</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966513"/>
            <a:ext cx="5427724"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REQUEST ENTRY - 1</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6" name="Picture 5" descr="Graphical user interface, application, Teams&#10;&#10;Description automatically generated">
            <a:extLst>
              <a:ext uri="{FF2B5EF4-FFF2-40B4-BE49-F238E27FC236}">
                <a16:creationId xmlns:a16="http://schemas.microsoft.com/office/drawing/2014/main" id="{4654F5CA-88E6-64F5-7DBD-3097F1B05B81}"/>
              </a:ext>
            </a:extLst>
          </p:cNvPr>
          <p:cNvPicPr>
            <a:picLocks noChangeAspect="1"/>
          </p:cNvPicPr>
          <p:nvPr/>
        </p:nvPicPr>
        <p:blipFill>
          <a:blip r:embed="rId4"/>
          <a:stretch>
            <a:fillRect/>
          </a:stretch>
        </p:blipFill>
        <p:spPr>
          <a:xfrm>
            <a:off x="1199653" y="2834640"/>
            <a:ext cx="10579028" cy="3293702"/>
          </a:xfrm>
          <a:prstGeom prst="rect">
            <a:avLst/>
          </a:prstGeom>
        </p:spPr>
      </p:pic>
    </p:spTree>
    <p:extLst>
      <p:ext uri="{BB962C8B-B14F-4D97-AF65-F5344CB8AC3E}">
        <p14:creationId xmlns:p14="http://schemas.microsoft.com/office/powerpoint/2010/main" val="3425789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36</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966513"/>
            <a:ext cx="5427724"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REQUEST ENTRY - II</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6CC5977C-1C74-913E-99E0-649F5AB1A6E8}"/>
              </a:ext>
            </a:extLst>
          </p:cNvPr>
          <p:cNvPicPr>
            <a:picLocks noChangeAspect="1"/>
          </p:cNvPicPr>
          <p:nvPr/>
        </p:nvPicPr>
        <p:blipFill>
          <a:blip r:embed="rId4"/>
          <a:stretch>
            <a:fillRect/>
          </a:stretch>
        </p:blipFill>
        <p:spPr>
          <a:xfrm>
            <a:off x="2542903" y="2721147"/>
            <a:ext cx="7437120" cy="3757295"/>
          </a:xfrm>
          <a:prstGeom prst="rect">
            <a:avLst/>
          </a:prstGeom>
        </p:spPr>
      </p:pic>
    </p:spTree>
    <p:extLst>
      <p:ext uri="{BB962C8B-B14F-4D97-AF65-F5344CB8AC3E}">
        <p14:creationId xmlns:p14="http://schemas.microsoft.com/office/powerpoint/2010/main" val="401007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37</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966513"/>
            <a:ext cx="5427724"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REQUEST ENTRY - III</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CA4AFCA9-FF78-A0D3-C7F6-1079492A856D}"/>
              </a:ext>
            </a:extLst>
          </p:cNvPr>
          <p:cNvPicPr>
            <a:picLocks noChangeAspect="1"/>
          </p:cNvPicPr>
          <p:nvPr/>
        </p:nvPicPr>
        <p:blipFill>
          <a:blip r:embed="rId4"/>
          <a:stretch>
            <a:fillRect/>
          </a:stretch>
        </p:blipFill>
        <p:spPr>
          <a:xfrm>
            <a:off x="2673531" y="2834640"/>
            <a:ext cx="7802880" cy="3591377"/>
          </a:xfrm>
          <a:prstGeom prst="rect">
            <a:avLst/>
          </a:prstGeom>
        </p:spPr>
      </p:pic>
    </p:spTree>
    <p:extLst>
      <p:ext uri="{BB962C8B-B14F-4D97-AF65-F5344CB8AC3E}">
        <p14:creationId xmlns:p14="http://schemas.microsoft.com/office/powerpoint/2010/main" val="4231090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38</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966513"/>
            <a:ext cx="5427724"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MANAGE REQUEST</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5" name="Picture 4" descr="Table&#10;&#10;Description automatically generated">
            <a:extLst>
              <a:ext uri="{FF2B5EF4-FFF2-40B4-BE49-F238E27FC236}">
                <a16:creationId xmlns:a16="http://schemas.microsoft.com/office/drawing/2014/main" id="{6D6C00A2-F246-A318-6C49-CB4D21C2FEE4}"/>
              </a:ext>
            </a:extLst>
          </p:cNvPr>
          <p:cNvPicPr>
            <a:picLocks noChangeAspect="1"/>
          </p:cNvPicPr>
          <p:nvPr/>
        </p:nvPicPr>
        <p:blipFill>
          <a:blip r:embed="rId4"/>
          <a:stretch>
            <a:fillRect/>
          </a:stretch>
        </p:blipFill>
        <p:spPr>
          <a:xfrm>
            <a:off x="355101" y="3153639"/>
            <a:ext cx="11464816" cy="2249174"/>
          </a:xfrm>
          <a:prstGeom prst="rect">
            <a:avLst/>
          </a:prstGeom>
        </p:spPr>
      </p:pic>
    </p:spTree>
    <p:extLst>
      <p:ext uri="{BB962C8B-B14F-4D97-AF65-F5344CB8AC3E}">
        <p14:creationId xmlns:p14="http://schemas.microsoft.com/office/powerpoint/2010/main" val="287159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39</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966513"/>
            <a:ext cx="5427724"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ADD SITE LOCATION</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6" name="Picture 5" descr="Graphical user interface, text, application&#10;&#10;Description automatically generated">
            <a:extLst>
              <a:ext uri="{FF2B5EF4-FFF2-40B4-BE49-F238E27FC236}">
                <a16:creationId xmlns:a16="http://schemas.microsoft.com/office/drawing/2014/main" id="{E478E7D1-4BB5-A3B3-C094-76BB819D70F4}"/>
              </a:ext>
            </a:extLst>
          </p:cNvPr>
          <p:cNvPicPr>
            <a:picLocks noChangeAspect="1"/>
          </p:cNvPicPr>
          <p:nvPr/>
        </p:nvPicPr>
        <p:blipFill>
          <a:blip r:embed="rId4"/>
          <a:stretch>
            <a:fillRect/>
          </a:stretch>
        </p:blipFill>
        <p:spPr>
          <a:xfrm>
            <a:off x="1952037" y="2585046"/>
            <a:ext cx="8914279" cy="4088463"/>
          </a:xfrm>
          <a:prstGeom prst="rect">
            <a:avLst/>
          </a:prstGeom>
        </p:spPr>
      </p:pic>
    </p:spTree>
    <p:extLst>
      <p:ext uri="{BB962C8B-B14F-4D97-AF65-F5344CB8AC3E}">
        <p14:creationId xmlns:p14="http://schemas.microsoft.com/office/powerpoint/2010/main" val="2948759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863" y="669402"/>
            <a:ext cx="3568661" cy="505053"/>
          </a:xfrm>
        </p:spPr>
        <p:txBody>
          <a:bodyPr vert="horz" lIns="91440" tIns="45720" rIns="91440" bIns="45720" rtlCol="0" anchor="b">
            <a:normAutofit fontScale="90000"/>
          </a:bodyPr>
          <a:lstStyle/>
          <a:p>
            <a:r>
              <a:rPr lang="en-US" dirty="0">
                <a:solidFill>
                  <a:schemeClr val="accent1">
                    <a:lumMod val="75000"/>
                  </a:schemeClr>
                </a:solidFill>
              </a:rPr>
              <a:t>Rationale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3568661" cy="1996909"/>
          </a:xfrm>
        </p:spPr>
        <p:txBody>
          <a:bodyPr vert="horz" lIns="91440" tIns="45720" rIns="91440" bIns="45720" rtlCol="0" anchor="ctr">
            <a:normAutofit/>
          </a:bodyPr>
          <a:lstStyle/>
          <a:p>
            <a:pPr marL="0" indent="0">
              <a:buNone/>
            </a:pPr>
            <a:r>
              <a:rPr lang="en-US" sz="2400" b="1" dirty="0">
                <a:latin typeface="Courier New" panose="02070309020205020404" pitchFamily="49" charset="0"/>
                <a:cs typeface="Courier New" panose="02070309020205020404" pitchFamily="49" charset="0"/>
              </a:rPr>
              <a:t>System to disseminate information of a location to users</a:t>
            </a: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a:bodyPr>
          <a:lstStyle/>
          <a:p>
            <a:pPr defTabSz="457200">
              <a:spcAft>
                <a:spcPts val="600"/>
              </a:spcAft>
            </a:pPr>
            <a:r>
              <a:rPr lang="en-US" kern="1200" cap="all" dirty="0">
                <a:solidFill>
                  <a:schemeClr val="accent1">
                    <a:alpha val="75000"/>
                  </a:schemeClr>
                </a:solidFill>
                <a:latin typeface="+mn-lt"/>
                <a:ea typeface="+mn-ea"/>
                <a:cs typeface="+mn-cs"/>
              </a:rPr>
              <a:t>Teach a Course</a:t>
            </a:r>
          </a:p>
        </p:txBody>
      </p:sp>
      <p:pic>
        <p:nvPicPr>
          <p:cNvPr id="6" name="Content Placeholder 5" descr="Child looking at a world map">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4"/>
          <a:srcRect/>
          <a:stretch/>
        </p:blipFill>
        <p:spPr>
          <a:xfrm>
            <a:off x="4484805" y="1001943"/>
            <a:ext cx="7534275" cy="5021623"/>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4</a:t>
            </a:fld>
            <a:endParaRPr lang="en-US" dirty="0">
              <a:solidFill>
                <a:srgbClr val="FFFFFF"/>
              </a:solidFill>
            </a:endParaRPr>
          </a:p>
        </p:txBody>
      </p:sp>
      <p:pic>
        <p:nvPicPr>
          <p:cNvPr id="7" name="Picture 6">
            <a:extLst>
              <a:ext uri="{FF2B5EF4-FFF2-40B4-BE49-F238E27FC236}">
                <a16:creationId xmlns:a16="http://schemas.microsoft.com/office/drawing/2014/main" id="{936EF573-0A57-6D6E-CB9A-2BE7F471EF38}"/>
              </a:ext>
            </a:extLst>
          </p:cNvPr>
          <p:cNvPicPr>
            <a:picLocks noChangeAspect="1"/>
          </p:cNvPicPr>
          <p:nvPr/>
        </p:nvPicPr>
        <p:blipFill>
          <a:blip r:embed="rId5"/>
          <a:stretch>
            <a:fillRect/>
          </a:stretch>
        </p:blipFill>
        <p:spPr>
          <a:xfrm>
            <a:off x="9529086" y="1554140"/>
            <a:ext cx="729442" cy="1042060"/>
          </a:xfrm>
          <a:prstGeom prst="rect">
            <a:avLst/>
          </a:prstGeom>
        </p:spPr>
      </p:pic>
    </p:spTree>
    <p:extLst>
      <p:ext uri="{BB962C8B-B14F-4D97-AF65-F5344CB8AC3E}">
        <p14:creationId xmlns:p14="http://schemas.microsoft.com/office/powerpoint/2010/main" val="1909370631"/>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40</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862009"/>
            <a:ext cx="6698842"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STAFF ACCOUNT CREATION</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5" name="Picture 4" descr="Graphical user interface, application&#10;&#10;Description automatically generated">
            <a:extLst>
              <a:ext uri="{FF2B5EF4-FFF2-40B4-BE49-F238E27FC236}">
                <a16:creationId xmlns:a16="http://schemas.microsoft.com/office/drawing/2014/main" id="{01B7EAB3-8245-A6C9-DC87-B8E0A36790F8}"/>
              </a:ext>
            </a:extLst>
          </p:cNvPr>
          <p:cNvPicPr>
            <a:picLocks noChangeAspect="1"/>
          </p:cNvPicPr>
          <p:nvPr/>
        </p:nvPicPr>
        <p:blipFill>
          <a:blip r:embed="rId4"/>
          <a:stretch>
            <a:fillRect/>
          </a:stretch>
        </p:blipFill>
        <p:spPr>
          <a:xfrm>
            <a:off x="1733005" y="2486772"/>
            <a:ext cx="9611509" cy="4188348"/>
          </a:xfrm>
          <a:prstGeom prst="rect">
            <a:avLst/>
          </a:prstGeom>
        </p:spPr>
      </p:pic>
    </p:spTree>
    <p:extLst>
      <p:ext uri="{BB962C8B-B14F-4D97-AF65-F5344CB8AC3E}">
        <p14:creationId xmlns:p14="http://schemas.microsoft.com/office/powerpoint/2010/main" val="2032496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41</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862009"/>
            <a:ext cx="6698842"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b="1" dirty="0"/>
              <a:t>NOTIFICATIONS</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6" name="Picture 5" descr="Table&#10;&#10;Description automatically generated">
            <a:extLst>
              <a:ext uri="{FF2B5EF4-FFF2-40B4-BE49-F238E27FC236}">
                <a16:creationId xmlns:a16="http://schemas.microsoft.com/office/drawing/2014/main" id="{B3A51161-8FAA-41C9-FA46-493B71D83B36}"/>
              </a:ext>
            </a:extLst>
          </p:cNvPr>
          <p:cNvPicPr>
            <a:picLocks noChangeAspect="1"/>
          </p:cNvPicPr>
          <p:nvPr/>
        </p:nvPicPr>
        <p:blipFill>
          <a:blip r:embed="rId4"/>
          <a:stretch>
            <a:fillRect/>
          </a:stretch>
        </p:blipFill>
        <p:spPr>
          <a:xfrm>
            <a:off x="1002319" y="2730136"/>
            <a:ext cx="10187362" cy="3047955"/>
          </a:xfrm>
          <a:prstGeom prst="rect">
            <a:avLst/>
          </a:prstGeom>
        </p:spPr>
      </p:pic>
    </p:spTree>
    <p:extLst>
      <p:ext uri="{BB962C8B-B14F-4D97-AF65-F5344CB8AC3E}">
        <p14:creationId xmlns:p14="http://schemas.microsoft.com/office/powerpoint/2010/main" val="2684511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42</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862009"/>
            <a:ext cx="6698842"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dirty="0"/>
              <a:t>NOTIFICATIONS - CREATE</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224D17E0-7374-DC6E-3151-5F07D84BD53C}"/>
              </a:ext>
            </a:extLst>
          </p:cNvPr>
          <p:cNvPicPr>
            <a:picLocks noChangeAspect="1"/>
          </p:cNvPicPr>
          <p:nvPr/>
        </p:nvPicPr>
        <p:blipFill>
          <a:blip r:embed="rId4"/>
          <a:stretch>
            <a:fillRect/>
          </a:stretch>
        </p:blipFill>
        <p:spPr>
          <a:xfrm>
            <a:off x="550311" y="2730136"/>
            <a:ext cx="9959263" cy="3725502"/>
          </a:xfrm>
          <a:prstGeom prst="rect">
            <a:avLst/>
          </a:prstGeom>
        </p:spPr>
      </p:pic>
    </p:spTree>
    <p:extLst>
      <p:ext uri="{BB962C8B-B14F-4D97-AF65-F5344CB8AC3E}">
        <p14:creationId xmlns:p14="http://schemas.microsoft.com/office/powerpoint/2010/main" val="3114184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43</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862009"/>
            <a:ext cx="6698842"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dirty="0"/>
              <a:t>NOTIFICATIONS - VIEW</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FEATURES OF THE SYSTEM</a:t>
            </a:r>
          </a:p>
        </p:txBody>
      </p:sp>
      <p:pic>
        <p:nvPicPr>
          <p:cNvPr id="5" name="Picture 4" descr="Table&#10;&#10;Description automatically generated">
            <a:extLst>
              <a:ext uri="{FF2B5EF4-FFF2-40B4-BE49-F238E27FC236}">
                <a16:creationId xmlns:a16="http://schemas.microsoft.com/office/drawing/2014/main" id="{E46BE9BF-B683-8B2F-E669-F7F757FB4EA1}"/>
              </a:ext>
            </a:extLst>
          </p:cNvPr>
          <p:cNvPicPr>
            <a:picLocks noChangeAspect="1"/>
          </p:cNvPicPr>
          <p:nvPr/>
        </p:nvPicPr>
        <p:blipFill>
          <a:blip r:embed="rId4"/>
          <a:stretch>
            <a:fillRect/>
          </a:stretch>
        </p:blipFill>
        <p:spPr>
          <a:xfrm>
            <a:off x="1116874" y="2775957"/>
            <a:ext cx="9958251" cy="3713598"/>
          </a:xfrm>
          <a:prstGeom prst="rect">
            <a:avLst/>
          </a:prstGeom>
        </p:spPr>
      </p:pic>
    </p:spTree>
    <p:extLst>
      <p:ext uri="{BB962C8B-B14F-4D97-AF65-F5344CB8AC3E}">
        <p14:creationId xmlns:p14="http://schemas.microsoft.com/office/powerpoint/2010/main" val="4074888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44</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862009"/>
            <a:ext cx="6698842"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u="sng" dirty="0"/>
              <a:t>FUNCTIONALITY.</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ACCEPTABILITY TEST</a:t>
            </a:r>
          </a:p>
        </p:txBody>
      </p:sp>
      <p:graphicFrame>
        <p:nvGraphicFramePr>
          <p:cNvPr id="6" name="Table 5">
            <a:extLst>
              <a:ext uri="{FF2B5EF4-FFF2-40B4-BE49-F238E27FC236}">
                <a16:creationId xmlns:a16="http://schemas.microsoft.com/office/drawing/2014/main" id="{D7A6B1FA-01C3-862F-CA2D-97FA9FBBC882}"/>
              </a:ext>
            </a:extLst>
          </p:cNvPr>
          <p:cNvGraphicFramePr>
            <a:graphicFrameLocks noGrp="1"/>
          </p:cNvGraphicFramePr>
          <p:nvPr>
            <p:extLst>
              <p:ext uri="{D42A27DB-BD31-4B8C-83A1-F6EECF244321}">
                <p14:modId xmlns:p14="http://schemas.microsoft.com/office/powerpoint/2010/main" val="2255062277"/>
              </p:ext>
            </p:extLst>
          </p:nvPr>
        </p:nvGraphicFramePr>
        <p:xfrm>
          <a:off x="2094446" y="2730136"/>
          <a:ext cx="8003108" cy="3727749"/>
        </p:xfrm>
        <a:graphic>
          <a:graphicData uri="http://schemas.openxmlformats.org/drawingml/2006/table">
            <a:tbl>
              <a:tblPr firstRow="1" firstCol="1" bandRow="1">
                <a:tableStyleId>{5C22544A-7EE6-4342-B048-85BDC9FD1C3A}</a:tableStyleId>
              </a:tblPr>
              <a:tblGrid>
                <a:gridCol w="4798388">
                  <a:extLst>
                    <a:ext uri="{9D8B030D-6E8A-4147-A177-3AD203B41FA5}">
                      <a16:colId xmlns:a16="http://schemas.microsoft.com/office/drawing/2014/main" val="407756611"/>
                    </a:ext>
                  </a:extLst>
                </a:gridCol>
                <a:gridCol w="1293598">
                  <a:extLst>
                    <a:ext uri="{9D8B030D-6E8A-4147-A177-3AD203B41FA5}">
                      <a16:colId xmlns:a16="http://schemas.microsoft.com/office/drawing/2014/main" val="1683939515"/>
                    </a:ext>
                  </a:extLst>
                </a:gridCol>
                <a:gridCol w="1911122">
                  <a:extLst>
                    <a:ext uri="{9D8B030D-6E8A-4147-A177-3AD203B41FA5}">
                      <a16:colId xmlns:a16="http://schemas.microsoft.com/office/drawing/2014/main" val="274152472"/>
                    </a:ext>
                  </a:extLst>
                </a:gridCol>
              </a:tblGrid>
              <a:tr h="401759">
                <a:tc>
                  <a:txBody>
                    <a:bodyPr/>
                    <a:lstStyle/>
                    <a:p>
                      <a:pPr algn="ctr">
                        <a:lnSpc>
                          <a:spcPct val="115000"/>
                        </a:lnSpc>
                      </a:pPr>
                      <a:r>
                        <a:rPr lang="en-US" sz="1800" u="sng" dirty="0">
                          <a:effectLst/>
                          <a:latin typeface="Courier New" panose="02070309020205020404" pitchFamily="49" charset="0"/>
                          <a:cs typeface="Courier New" panose="02070309020205020404" pitchFamily="49" charset="0"/>
                        </a:rPr>
                        <a:t>FUNCTIONALITY</a:t>
                      </a:r>
                      <a:endParaRPr lang="en-PH" sz="12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nchor="b"/>
                </a:tc>
                <a:tc>
                  <a:txBody>
                    <a:bodyPr/>
                    <a:lstStyle/>
                    <a:p>
                      <a:pPr algn="ctr">
                        <a:lnSpc>
                          <a:spcPct val="115000"/>
                        </a:lnSpc>
                      </a:pPr>
                      <a:r>
                        <a:rPr lang="en-US" sz="1800" u="sng">
                          <a:effectLst/>
                          <a:latin typeface="Courier New" panose="02070309020205020404" pitchFamily="49" charset="0"/>
                          <a:cs typeface="Courier New" panose="02070309020205020404" pitchFamily="49" charset="0"/>
                        </a:rPr>
                        <a:t>Mean</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nchor="b"/>
                </a:tc>
                <a:tc>
                  <a:txBody>
                    <a:bodyPr/>
                    <a:lstStyle/>
                    <a:p>
                      <a:pPr algn="ctr">
                        <a:lnSpc>
                          <a:spcPct val="115000"/>
                        </a:lnSpc>
                      </a:pPr>
                      <a:r>
                        <a:rPr lang="en-US" sz="1800" u="sng">
                          <a:effectLst/>
                          <a:latin typeface="Courier New" panose="02070309020205020404" pitchFamily="49" charset="0"/>
                          <a:cs typeface="Courier New" panose="02070309020205020404" pitchFamily="49" charset="0"/>
                        </a:rPr>
                        <a:t>Description</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nchor="b"/>
                </a:tc>
                <a:extLst>
                  <a:ext uri="{0D108BD9-81ED-4DB2-BD59-A6C34878D82A}">
                    <a16:rowId xmlns:a16="http://schemas.microsoft.com/office/drawing/2014/main" val="2449891827"/>
                  </a:ext>
                </a:extLst>
              </a:tr>
              <a:tr h="776533">
                <a:tc>
                  <a:txBody>
                    <a:bodyPr/>
                    <a:lstStyle/>
                    <a:p>
                      <a:pPr algn="just">
                        <a:lnSpc>
                          <a:spcPct val="115000"/>
                        </a:lnSpc>
                      </a:pPr>
                      <a:r>
                        <a:rPr lang="en-US" sz="1800">
                          <a:effectLst/>
                          <a:latin typeface="Courier New" panose="02070309020205020404" pitchFamily="49" charset="0"/>
                          <a:cs typeface="Courier New" panose="02070309020205020404" pitchFamily="49" charset="0"/>
                        </a:rPr>
                        <a:t>1. Suitability – The functions of the system are appropriate.</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algn="ctr">
                        <a:lnSpc>
                          <a:spcPct val="115000"/>
                        </a:lnSpc>
                      </a:pPr>
                      <a:r>
                        <a:rPr lang="en-US" sz="1800">
                          <a:effectLst/>
                          <a:latin typeface="Courier New" panose="02070309020205020404" pitchFamily="49" charset="0"/>
                          <a:cs typeface="Courier New" panose="02070309020205020404" pitchFamily="49" charset="0"/>
                        </a:rPr>
                        <a:t>3.9</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algn="ctr">
                        <a:lnSpc>
                          <a:spcPct val="115000"/>
                        </a:lnSpc>
                      </a:pPr>
                      <a:r>
                        <a:rPr lang="en-US" sz="1800">
                          <a:effectLst/>
                          <a:latin typeface="Courier New" panose="02070309020205020404" pitchFamily="49" charset="0"/>
                          <a:cs typeface="Courier New" panose="02070309020205020404" pitchFamily="49" charset="0"/>
                        </a:rPr>
                        <a:t>Acceptable</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3525031508"/>
                  </a:ext>
                </a:extLst>
              </a:tr>
              <a:tr h="776533">
                <a:tc>
                  <a:txBody>
                    <a:bodyPr/>
                    <a:lstStyle/>
                    <a:p>
                      <a:pPr algn="just">
                        <a:lnSpc>
                          <a:spcPct val="115000"/>
                        </a:lnSpc>
                      </a:pPr>
                      <a:r>
                        <a:rPr lang="en-US" sz="1800">
                          <a:effectLst/>
                          <a:latin typeface="Courier New" panose="02070309020205020404" pitchFamily="49" charset="0"/>
                          <a:cs typeface="Courier New" panose="02070309020205020404" pitchFamily="49" charset="0"/>
                        </a:rPr>
                        <a:t>2. Accuracy – The system’s results are accurate.</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algn="ctr">
                        <a:lnSpc>
                          <a:spcPct val="115000"/>
                        </a:lnSpc>
                      </a:pPr>
                      <a:r>
                        <a:rPr lang="en-US" sz="1800">
                          <a:effectLst/>
                          <a:latin typeface="Courier New" panose="02070309020205020404" pitchFamily="49" charset="0"/>
                          <a:cs typeface="Courier New" panose="02070309020205020404" pitchFamily="49" charset="0"/>
                        </a:rPr>
                        <a:t>3</a:t>
                      </a:r>
                      <a:r>
                        <a:rPr lang="en-US" sz="1200">
                          <a:effectLst/>
                          <a:latin typeface="Courier New" panose="02070309020205020404" pitchFamily="49" charset="0"/>
                          <a:cs typeface="Courier New" panose="02070309020205020404" pitchFamily="49" charset="0"/>
                        </a:rPr>
                        <a:t>.78</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algn="ctr">
                        <a:lnSpc>
                          <a:spcPct val="115000"/>
                        </a:lnSpc>
                      </a:pPr>
                      <a:r>
                        <a:rPr lang="en-US" sz="1800">
                          <a:effectLst/>
                          <a:latin typeface="Courier New" panose="02070309020205020404" pitchFamily="49" charset="0"/>
                          <a:cs typeface="Courier New" panose="02070309020205020404" pitchFamily="49" charset="0"/>
                        </a:rPr>
                        <a:t>Acceptable</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4046056869"/>
                  </a:ext>
                </a:extLst>
              </a:tr>
              <a:tr h="776533">
                <a:tc>
                  <a:txBody>
                    <a:bodyPr/>
                    <a:lstStyle/>
                    <a:p>
                      <a:pPr algn="just">
                        <a:lnSpc>
                          <a:spcPct val="115000"/>
                        </a:lnSpc>
                      </a:pPr>
                      <a:r>
                        <a:rPr lang="en-US" sz="1800">
                          <a:effectLst/>
                          <a:latin typeface="Courier New" panose="02070309020205020404" pitchFamily="49" charset="0"/>
                          <a:cs typeface="Courier New" panose="02070309020205020404" pitchFamily="49" charset="0"/>
                        </a:rPr>
                        <a:t>3. Compliance – It adheres to existing standards and policies.</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algn="ctr">
                        <a:lnSpc>
                          <a:spcPct val="115000"/>
                        </a:lnSpc>
                      </a:pPr>
                      <a:r>
                        <a:rPr lang="en-US" sz="1800">
                          <a:effectLst/>
                          <a:latin typeface="Courier New" panose="02070309020205020404" pitchFamily="49" charset="0"/>
                          <a:cs typeface="Courier New" panose="02070309020205020404" pitchFamily="49" charset="0"/>
                        </a:rPr>
                        <a:t>3</a:t>
                      </a:r>
                      <a:r>
                        <a:rPr lang="en-US" sz="1200">
                          <a:effectLst/>
                          <a:latin typeface="Courier New" panose="02070309020205020404" pitchFamily="49" charset="0"/>
                          <a:cs typeface="Courier New" panose="02070309020205020404" pitchFamily="49" charset="0"/>
                        </a:rPr>
                        <a:t>.74</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algn="ctr">
                        <a:lnSpc>
                          <a:spcPct val="115000"/>
                        </a:lnSpc>
                      </a:pPr>
                      <a:r>
                        <a:rPr lang="en-US" sz="1800">
                          <a:effectLst/>
                          <a:latin typeface="Courier New" panose="02070309020205020404" pitchFamily="49" charset="0"/>
                          <a:cs typeface="Courier New" panose="02070309020205020404" pitchFamily="49" charset="0"/>
                        </a:rPr>
                        <a:t>Acceptable</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3262896756"/>
                  </a:ext>
                </a:extLst>
              </a:tr>
              <a:tr h="375742">
                <a:tc>
                  <a:txBody>
                    <a:bodyPr/>
                    <a:lstStyle/>
                    <a:p>
                      <a:pPr algn="just">
                        <a:lnSpc>
                          <a:spcPct val="115000"/>
                        </a:lnSpc>
                      </a:pPr>
                      <a:r>
                        <a:rPr lang="en-US" sz="1800">
                          <a:effectLst/>
                          <a:latin typeface="Courier New" panose="02070309020205020404" pitchFamily="49" charset="0"/>
                          <a:cs typeface="Courier New" panose="02070309020205020404" pitchFamily="49" charset="0"/>
                        </a:rPr>
                        <a:t>4. Security – It prevents unauthorized access.</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algn="ctr">
                        <a:lnSpc>
                          <a:spcPct val="115000"/>
                        </a:lnSpc>
                      </a:pPr>
                      <a:r>
                        <a:rPr lang="en-US" sz="1800">
                          <a:effectLst/>
                          <a:latin typeface="Courier New" panose="02070309020205020404" pitchFamily="49" charset="0"/>
                          <a:cs typeface="Courier New" panose="02070309020205020404" pitchFamily="49" charset="0"/>
                        </a:rPr>
                        <a:t>3.76</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algn="ctr">
                        <a:lnSpc>
                          <a:spcPct val="115000"/>
                        </a:lnSpc>
                      </a:pPr>
                      <a:r>
                        <a:rPr lang="en-US" sz="1800">
                          <a:effectLst/>
                          <a:latin typeface="Courier New" panose="02070309020205020404" pitchFamily="49" charset="0"/>
                          <a:cs typeface="Courier New" panose="02070309020205020404" pitchFamily="49" charset="0"/>
                        </a:rPr>
                        <a:t>Acceptable</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1296388285"/>
                  </a:ext>
                </a:extLst>
              </a:tr>
              <a:tr h="375742">
                <a:tc>
                  <a:txBody>
                    <a:bodyPr/>
                    <a:lstStyle/>
                    <a:p>
                      <a:pPr algn="r">
                        <a:lnSpc>
                          <a:spcPct val="115000"/>
                        </a:lnSpc>
                      </a:pPr>
                      <a:r>
                        <a:rPr lang="en-US" sz="1800" u="sng">
                          <a:effectLst/>
                          <a:latin typeface="Courier New" panose="02070309020205020404" pitchFamily="49" charset="0"/>
                          <a:cs typeface="Courier New" panose="02070309020205020404" pitchFamily="49" charset="0"/>
                        </a:rPr>
                        <a:t>Weighted Mean</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algn="ctr">
                        <a:lnSpc>
                          <a:spcPct val="115000"/>
                        </a:lnSpc>
                      </a:pPr>
                      <a:r>
                        <a:rPr lang="en-US" sz="1800">
                          <a:effectLst/>
                          <a:latin typeface="Courier New" panose="02070309020205020404" pitchFamily="49" charset="0"/>
                          <a:cs typeface="Courier New" panose="02070309020205020404" pitchFamily="49" charset="0"/>
                        </a:rPr>
                        <a:t>3.8</a:t>
                      </a:r>
                      <a:endParaRPr lang="en-PH" sz="120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algn="ctr">
                        <a:lnSpc>
                          <a:spcPct val="115000"/>
                        </a:lnSpc>
                      </a:pPr>
                      <a:r>
                        <a:rPr lang="en-US" sz="1800" dirty="0">
                          <a:effectLst/>
                          <a:latin typeface="Courier New" panose="02070309020205020404" pitchFamily="49" charset="0"/>
                          <a:cs typeface="Courier New" panose="02070309020205020404" pitchFamily="49" charset="0"/>
                        </a:rPr>
                        <a:t>Acceptable</a:t>
                      </a:r>
                      <a:endParaRPr lang="en-PH" sz="12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extLst>
                  <a:ext uri="{0D108BD9-81ED-4DB2-BD59-A6C34878D82A}">
                    <a16:rowId xmlns:a16="http://schemas.microsoft.com/office/drawing/2014/main" val="2834333737"/>
                  </a:ext>
                </a:extLst>
              </a:tr>
            </a:tbl>
          </a:graphicData>
        </a:graphic>
      </p:graphicFrame>
    </p:spTree>
    <p:extLst>
      <p:ext uri="{BB962C8B-B14F-4D97-AF65-F5344CB8AC3E}">
        <p14:creationId xmlns:p14="http://schemas.microsoft.com/office/powerpoint/2010/main" val="1598240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45</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862009"/>
            <a:ext cx="6698842"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u="sng" dirty="0"/>
              <a:t>RELIABILITY.</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ACCEPTABILITY TEST</a:t>
            </a:r>
          </a:p>
        </p:txBody>
      </p:sp>
      <p:graphicFrame>
        <p:nvGraphicFramePr>
          <p:cNvPr id="6" name="Table 5">
            <a:extLst>
              <a:ext uri="{FF2B5EF4-FFF2-40B4-BE49-F238E27FC236}">
                <a16:creationId xmlns:a16="http://schemas.microsoft.com/office/drawing/2014/main" id="{D7A6B1FA-01C3-862F-CA2D-97FA9FBBC882}"/>
              </a:ext>
            </a:extLst>
          </p:cNvPr>
          <p:cNvGraphicFramePr>
            <a:graphicFrameLocks noGrp="1"/>
          </p:cNvGraphicFramePr>
          <p:nvPr>
            <p:extLst>
              <p:ext uri="{D42A27DB-BD31-4B8C-83A1-F6EECF244321}">
                <p14:modId xmlns:p14="http://schemas.microsoft.com/office/powerpoint/2010/main" val="2132828602"/>
              </p:ext>
            </p:extLst>
          </p:nvPr>
        </p:nvGraphicFramePr>
        <p:xfrm>
          <a:off x="2094446" y="2730136"/>
          <a:ext cx="8003108" cy="3426268"/>
        </p:xfrm>
        <a:graphic>
          <a:graphicData uri="http://schemas.openxmlformats.org/drawingml/2006/table">
            <a:tbl>
              <a:tblPr firstRow="1" firstCol="1" bandRow="1">
                <a:tableStyleId>{5C22544A-7EE6-4342-B048-85BDC9FD1C3A}</a:tableStyleId>
              </a:tblPr>
              <a:tblGrid>
                <a:gridCol w="4798388">
                  <a:extLst>
                    <a:ext uri="{9D8B030D-6E8A-4147-A177-3AD203B41FA5}">
                      <a16:colId xmlns:a16="http://schemas.microsoft.com/office/drawing/2014/main" val="407756611"/>
                    </a:ext>
                  </a:extLst>
                </a:gridCol>
                <a:gridCol w="1293598">
                  <a:extLst>
                    <a:ext uri="{9D8B030D-6E8A-4147-A177-3AD203B41FA5}">
                      <a16:colId xmlns:a16="http://schemas.microsoft.com/office/drawing/2014/main" val="1683939515"/>
                    </a:ext>
                  </a:extLst>
                </a:gridCol>
                <a:gridCol w="1911122">
                  <a:extLst>
                    <a:ext uri="{9D8B030D-6E8A-4147-A177-3AD203B41FA5}">
                      <a16:colId xmlns:a16="http://schemas.microsoft.com/office/drawing/2014/main" val="274152472"/>
                    </a:ext>
                  </a:extLst>
                </a:gridCol>
              </a:tblGrid>
              <a:tr h="401759">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RELIABILITY</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Mean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Description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449891827"/>
                  </a:ext>
                </a:extLst>
              </a:tr>
              <a:tr h="776533">
                <a:tc>
                  <a:txBody>
                    <a:bodyPr/>
                    <a:lstStyle/>
                    <a:p>
                      <a:pPr algn="just">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1. Maturity – There is a minimum frequency of software faults/failures.</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3.56</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5031508"/>
                  </a:ext>
                </a:extLst>
              </a:tr>
              <a:tr h="776533">
                <a:tc>
                  <a:txBody>
                    <a:bodyPr/>
                    <a:lstStyle/>
                    <a:p>
                      <a:pPr algn="just">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2. Fault Tolerance – The system can handle system errors.</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3.72</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056869"/>
                  </a:ext>
                </a:extLst>
              </a:tr>
              <a:tr h="776533">
                <a:tc>
                  <a:txBody>
                    <a:bodyPr/>
                    <a:lstStyle/>
                    <a:p>
                      <a:pPr algn="just">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 Recoverability – System’s performance is re-establishing from failure.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3.76</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62896756"/>
                  </a:ext>
                </a:extLst>
              </a:tr>
              <a:tr h="375742">
                <a:tc>
                  <a:txBody>
                    <a:bodyPr/>
                    <a:lstStyle/>
                    <a:p>
                      <a:pPr algn="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Weighted Mean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3.68</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dirty="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6388285"/>
                  </a:ext>
                </a:extLst>
              </a:tr>
            </a:tbl>
          </a:graphicData>
        </a:graphic>
      </p:graphicFrame>
    </p:spTree>
    <p:extLst>
      <p:ext uri="{BB962C8B-B14F-4D97-AF65-F5344CB8AC3E}">
        <p14:creationId xmlns:p14="http://schemas.microsoft.com/office/powerpoint/2010/main" val="1545133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46</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862009"/>
            <a:ext cx="6698842"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u="sng" dirty="0"/>
              <a:t>USABILITY.</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ACCEPTABILITY TEST</a:t>
            </a:r>
          </a:p>
        </p:txBody>
      </p:sp>
      <p:graphicFrame>
        <p:nvGraphicFramePr>
          <p:cNvPr id="6" name="Table 5">
            <a:extLst>
              <a:ext uri="{FF2B5EF4-FFF2-40B4-BE49-F238E27FC236}">
                <a16:creationId xmlns:a16="http://schemas.microsoft.com/office/drawing/2014/main" id="{D7A6B1FA-01C3-862F-CA2D-97FA9FBBC882}"/>
              </a:ext>
            </a:extLst>
          </p:cNvPr>
          <p:cNvGraphicFramePr>
            <a:graphicFrameLocks noGrp="1"/>
          </p:cNvGraphicFramePr>
          <p:nvPr>
            <p:extLst>
              <p:ext uri="{D42A27DB-BD31-4B8C-83A1-F6EECF244321}">
                <p14:modId xmlns:p14="http://schemas.microsoft.com/office/powerpoint/2010/main" val="1985263815"/>
              </p:ext>
            </p:extLst>
          </p:nvPr>
        </p:nvGraphicFramePr>
        <p:xfrm>
          <a:off x="2094446" y="2730136"/>
          <a:ext cx="8003108" cy="3107100"/>
        </p:xfrm>
        <a:graphic>
          <a:graphicData uri="http://schemas.openxmlformats.org/drawingml/2006/table">
            <a:tbl>
              <a:tblPr firstRow="1" firstCol="1" bandRow="1">
                <a:tableStyleId>{5C22544A-7EE6-4342-B048-85BDC9FD1C3A}</a:tableStyleId>
              </a:tblPr>
              <a:tblGrid>
                <a:gridCol w="4798388">
                  <a:extLst>
                    <a:ext uri="{9D8B030D-6E8A-4147-A177-3AD203B41FA5}">
                      <a16:colId xmlns:a16="http://schemas.microsoft.com/office/drawing/2014/main" val="407756611"/>
                    </a:ext>
                  </a:extLst>
                </a:gridCol>
                <a:gridCol w="1293598">
                  <a:extLst>
                    <a:ext uri="{9D8B030D-6E8A-4147-A177-3AD203B41FA5}">
                      <a16:colId xmlns:a16="http://schemas.microsoft.com/office/drawing/2014/main" val="1683939515"/>
                    </a:ext>
                  </a:extLst>
                </a:gridCol>
                <a:gridCol w="1911122">
                  <a:extLst>
                    <a:ext uri="{9D8B030D-6E8A-4147-A177-3AD203B41FA5}">
                      <a16:colId xmlns:a16="http://schemas.microsoft.com/office/drawing/2014/main" val="274152472"/>
                    </a:ext>
                  </a:extLst>
                </a:gridCol>
              </a:tblGrid>
              <a:tr h="401759">
                <a:tc>
                  <a:txBody>
                    <a:bodyPr/>
                    <a:lstStyle/>
                    <a:p>
                      <a:pPr algn="ctr">
                        <a:lnSpc>
                          <a:spcPct val="115000"/>
                        </a:lnSpc>
                      </a:pPr>
                      <a:r>
                        <a:rPr lang="en-US" sz="1800" b="1" u="sng" dirty="0">
                          <a:effectLst/>
                          <a:latin typeface="Courier New" panose="02070309020205020404" pitchFamily="49" charset="0"/>
                          <a:ea typeface="SimSun" panose="02010600030101010101" pitchFamily="2" charset="-122"/>
                          <a:cs typeface="Times New Roman" panose="02020603050405020304" pitchFamily="18" charset="0"/>
                        </a:rPr>
                        <a:t>USABILITY</a:t>
                      </a:r>
                      <a:endParaRPr lang="en-PH"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Mean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Description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449891827"/>
                  </a:ext>
                </a:extLst>
              </a:tr>
              <a:tr h="776533">
                <a:tc>
                  <a:txBody>
                    <a:bodyPr/>
                    <a:lstStyle/>
                    <a:p>
                      <a:pPr algn="just">
                        <a:lnSpc>
                          <a:spcPct val="115000"/>
                        </a:lnSpc>
                      </a:pPr>
                      <a:r>
                        <a:rPr lang="en-US" sz="1800" dirty="0">
                          <a:effectLst/>
                          <a:latin typeface="Courier New" panose="02070309020205020404" pitchFamily="49" charset="0"/>
                          <a:ea typeface="SimSun" panose="02010600030101010101" pitchFamily="2" charset="-122"/>
                          <a:cs typeface="Times New Roman" panose="02020603050405020304" pitchFamily="18" charset="0"/>
                        </a:rPr>
                        <a:t>1.Understandability – Concepts are easily recognized.</a:t>
                      </a:r>
                      <a:endParaRPr lang="en-PH"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3.87</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5031508"/>
                  </a:ext>
                </a:extLst>
              </a:tr>
              <a:tr h="776533">
                <a:tc>
                  <a:txBody>
                    <a:bodyPr/>
                    <a:lstStyle/>
                    <a:p>
                      <a:pP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2. Learnability – The system’s functions are easy to learn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dirty="0">
                          <a:effectLst/>
                          <a:latin typeface="Courier New" panose="02070309020205020404" pitchFamily="49" charset="0"/>
                          <a:ea typeface="SimSun" panose="02010600030101010101" pitchFamily="2" charset="-122"/>
                          <a:cs typeface="Times New Roman" panose="02020603050405020304" pitchFamily="18" charset="0"/>
                        </a:rPr>
                        <a:t>3.76</a:t>
                      </a:r>
                      <a:endParaRPr lang="en-PH"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056869"/>
                  </a:ext>
                </a:extLst>
              </a:tr>
              <a:tr h="776533">
                <a:tc>
                  <a:txBody>
                    <a:bodyPr/>
                    <a:lstStyle/>
                    <a:p>
                      <a:pP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 Operability – The system is easy to use or operate.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3.83</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62896756"/>
                  </a:ext>
                </a:extLst>
              </a:tr>
              <a:tr h="375742">
                <a:tc>
                  <a:txBody>
                    <a:bodyPr/>
                    <a:lstStyle/>
                    <a:p>
                      <a:pPr algn="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Weighted Mean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3.82</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dirty="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6388285"/>
                  </a:ext>
                </a:extLst>
              </a:tr>
            </a:tbl>
          </a:graphicData>
        </a:graphic>
      </p:graphicFrame>
    </p:spTree>
    <p:extLst>
      <p:ext uri="{BB962C8B-B14F-4D97-AF65-F5344CB8AC3E}">
        <p14:creationId xmlns:p14="http://schemas.microsoft.com/office/powerpoint/2010/main" val="1221558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47</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862009"/>
            <a:ext cx="6698842"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u="sng" dirty="0"/>
              <a:t>EFFICIENCY.</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ACCEPTABILITY TEST</a:t>
            </a:r>
          </a:p>
        </p:txBody>
      </p:sp>
      <p:graphicFrame>
        <p:nvGraphicFramePr>
          <p:cNvPr id="6" name="Table 5">
            <a:extLst>
              <a:ext uri="{FF2B5EF4-FFF2-40B4-BE49-F238E27FC236}">
                <a16:creationId xmlns:a16="http://schemas.microsoft.com/office/drawing/2014/main" id="{D7A6B1FA-01C3-862F-CA2D-97FA9FBBC882}"/>
              </a:ext>
            </a:extLst>
          </p:cNvPr>
          <p:cNvGraphicFramePr>
            <a:graphicFrameLocks noGrp="1"/>
          </p:cNvGraphicFramePr>
          <p:nvPr>
            <p:extLst>
              <p:ext uri="{D42A27DB-BD31-4B8C-83A1-F6EECF244321}">
                <p14:modId xmlns:p14="http://schemas.microsoft.com/office/powerpoint/2010/main" val="2722983676"/>
              </p:ext>
            </p:extLst>
          </p:nvPr>
        </p:nvGraphicFramePr>
        <p:xfrm>
          <a:off x="2094446" y="2730136"/>
          <a:ext cx="8003108" cy="2890942"/>
        </p:xfrm>
        <a:graphic>
          <a:graphicData uri="http://schemas.openxmlformats.org/drawingml/2006/table">
            <a:tbl>
              <a:tblPr firstRow="1" firstCol="1" bandRow="1">
                <a:tableStyleId>{5C22544A-7EE6-4342-B048-85BDC9FD1C3A}</a:tableStyleId>
              </a:tblPr>
              <a:tblGrid>
                <a:gridCol w="4798388">
                  <a:extLst>
                    <a:ext uri="{9D8B030D-6E8A-4147-A177-3AD203B41FA5}">
                      <a16:colId xmlns:a16="http://schemas.microsoft.com/office/drawing/2014/main" val="407756611"/>
                    </a:ext>
                  </a:extLst>
                </a:gridCol>
                <a:gridCol w="1293598">
                  <a:extLst>
                    <a:ext uri="{9D8B030D-6E8A-4147-A177-3AD203B41FA5}">
                      <a16:colId xmlns:a16="http://schemas.microsoft.com/office/drawing/2014/main" val="1683939515"/>
                    </a:ext>
                  </a:extLst>
                </a:gridCol>
                <a:gridCol w="1911122">
                  <a:extLst>
                    <a:ext uri="{9D8B030D-6E8A-4147-A177-3AD203B41FA5}">
                      <a16:colId xmlns:a16="http://schemas.microsoft.com/office/drawing/2014/main" val="274152472"/>
                    </a:ext>
                  </a:extLst>
                </a:gridCol>
              </a:tblGrid>
              <a:tr h="401759">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EFFICIENCY</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Mean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Description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449891827"/>
                  </a:ext>
                </a:extLst>
              </a:tr>
              <a:tr h="776533">
                <a:tc>
                  <a:txBody>
                    <a:bodyPr/>
                    <a:lstStyle/>
                    <a:p>
                      <a:pPr algn="just">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1. Time Behavior – There is a fast response time in the system.</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3.85</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5031508"/>
                  </a:ext>
                </a:extLst>
              </a:tr>
              <a:tr h="776533">
                <a:tc>
                  <a:txBody>
                    <a:bodyPr/>
                    <a:lstStyle/>
                    <a:p>
                      <a:pPr algn="just">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2. Resource Behavior – Resources used for system performance are accessible.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3.81</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6056869"/>
                  </a:ext>
                </a:extLst>
              </a:tr>
              <a:tr h="776533">
                <a:tc>
                  <a:txBody>
                    <a:bodyPr/>
                    <a:lstStyle/>
                    <a:p>
                      <a:pPr algn="r">
                        <a:lnSpc>
                          <a:spcPct val="115000"/>
                        </a:lnSpc>
                      </a:pPr>
                      <a:r>
                        <a:rPr lang="en-US" sz="1800" b="1" u="sng" dirty="0">
                          <a:effectLst/>
                          <a:latin typeface="Courier New" panose="02070309020205020404" pitchFamily="49" charset="0"/>
                          <a:ea typeface="SimSun" panose="02010600030101010101" pitchFamily="2" charset="-122"/>
                          <a:cs typeface="Times New Roman" panose="02020603050405020304" pitchFamily="18" charset="0"/>
                        </a:rPr>
                        <a:t>Weighted Mean</a:t>
                      </a:r>
                      <a:endParaRPr lang="en-PH"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3.83</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dirty="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62896756"/>
                  </a:ext>
                </a:extLst>
              </a:tr>
            </a:tbl>
          </a:graphicData>
        </a:graphic>
      </p:graphicFrame>
    </p:spTree>
    <p:extLst>
      <p:ext uri="{BB962C8B-B14F-4D97-AF65-F5344CB8AC3E}">
        <p14:creationId xmlns:p14="http://schemas.microsoft.com/office/powerpoint/2010/main" val="391391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48</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862009"/>
            <a:ext cx="6698842"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u="sng" dirty="0"/>
              <a:t>MAINTAINABILITY.</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ACCEPTABILITY TEST</a:t>
            </a:r>
          </a:p>
        </p:txBody>
      </p:sp>
      <p:graphicFrame>
        <p:nvGraphicFramePr>
          <p:cNvPr id="5" name="Table 4">
            <a:extLst>
              <a:ext uri="{FF2B5EF4-FFF2-40B4-BE49-F238E27FC236}">
                <a16:creationId xmlns:a16="http://schemas.microsoft.com/office/drawing/2014/main" id="{997BD8E1-404F-5229-34DC-39E5D6F541EF}"/>
              </a:ext>
            </a:extLst>
          </p:cNvPr>
          <p:cNvGraphicFramePr>
            <a:graphicFrameLocks noGrp="1"/>
          </p:cNvGraphicFramePr>
          <p:nvPr>
            <p:extLst>
              <p:ext uri="{D42A27DB-BD31-4B8C-83A1-F6EECF244321}">
                <p14:modId xmlns:p14="http://schemas.microsoft.com/office/powerpoint/2010/main" val="3482156486"/>
              </p:ext>
            </p:extLst>
          </p:nvPr>
        </p:nvGraphicFramePr>
        <p:xfrm>
          <a:off x="2094446" y="2730136"/>
          <a:ext cx="8003108" cy="3266684"/>
        </p:xfrm>
        <a:graphic>
          <a:graphicData uri="http://schemas.openxmlformats.org/drawingml/2006/table">
            <a:tbl>
              <a:tblPr firstRow="1" firstCol="1" bandRow="1">
                <a:tableStyleId>{5C22544A-7EE6-4342-B048-85BDC9FD1C3A}</a:tableStyleId>
              </a:tblPr>
              <a:tblGrid>
                <a:gridCol w="4798388">
                  <a:extLst>
                    <a:ext uri="{9D8B030D-6E8A-4147-A177-3AD203B41FA5}">
                      <a16:colId xmlns:a16="http://schemas.microsoft.com/office/drawing/2014/main" val="1689814272"/>
                    </a:ext>
                  </a:extLst>
                </a:gridCol>
                <a:gridCol w="1293598">
                  <a:extLst>
                    <a:ext uri="{9D8B030D-6E8A-4147-A177-3AD203B41FA5}">
                      <a16:colId xmlns:a16="http://schemas.microsoft.com/office/drawing/2014/main" val="4232556583"/>
                    </a:ext>
                  </a:extLst>
                </a:gridCol>
                <a:gridCol w="1911122">
                  <a:extLst>
                    <a:ext uri="{9D8B030D-6E8A-4147-A177-3AD203B41FA5}">
                      <a16:colId xmlns:a16="http://schemas.microsoft.com/office/drawing/2014/main" val="3165085750"/>
                    </a:ext>
                  </a:extLst>
                </a:gridCol>
              </a:tblGrid>
              <a:tr h="401759">
                <a:tc>
                  <a:txBody>
                    <a:bodyPr/>
                    <a:lstStyle/>
                    <a:p>
                      <a:pPr algn="ctr">
                        <a:lnSpc>
                          <a:spcPct val="115000"/>
                        </a:lnSpc>
                      </a:pPr>
                      <a:r>
                        <a:rPr lang="en-US" sz="1800" b="1" u="sng" dirty="0">
                          <a:effectLst/>
                          <a:latin typeface="Courier New" panose="02070309020205020404" pitchFamily="49" charset="0"/>
                          <a:ea typeface="SimSun" panose="02010600030101010101" pitchFamily="2" charset="-122"/>
                          <a:cs typeface="Times New Roman" panose="02020603050405020304" pitchFamily="18" charset="0"/>
                        </a:rPr>
                        <a:t>MAINTANABILITY</a:t>
                      </a:r>
                      <a:endParaRPr lang="en-PH"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Mean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Description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08282834"/>
                  </a:ext>
                </a:extLst>
              </a:tr>
              <a:tr h="776533">
                <a:tc>
                  <a:txBody>
                    <a:bodyPr/>
                    <a:lstStyle/>
                    <a:p>
                      <a:pPr marL="342900" lvl="0" indent="-342900" algn="just">
                        <a:lnSpc>
                          <a:spcPct val="115000"/>
                        </a:lnSpc>
                        <a:spcAft>
                          <a:spcPts val="1000"/>
                        </a:spcAft>
                        <a:buFont typeface="+mj-lt"/>
                        <a:buAutoNum type="arabicPeriod"/>
                      </a:pPr>
                      <a:r>
                        <a:rPr lang="en-US" sz="1800">
                          <a:effectLst/>
                          <a:latin typeface="Courier New" panose="02070309020205020404" pitchFamily="49" charset="0"/>
                          <a:ea typeface="Calibri" panose="020F0502020204030204" pitchFamily="34" charset="0"/>
                          <a:cs typeface="Times New Roman" panose="02020603050405020304" pitchFamily="18" charset="0"/>
                        </a:rPr>
                        <a:t>Analyzability – There is less effort in identifying system failure causes.</a:t>
                      </a:r>
                      <a:endParaRPr lang="en-P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3.78</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07547579"/>
                  </a:ext>
                </a:extLst>
              </a:tr>
              <a:tr h="776533">
                <a:tc>
                  <a:txBody>
                    <a:bodyPr/>
                    <a:lstStyle/>
                    <a:p>
                      <a:pPr marL="342900" lvl="0" indent="-342900" algn="just">
                        <a:lnSpc>
                          <a:spcPct val="115000"/>
                        </a:lnSpc>
                        <a:spcAft>
                          <a:spcPts val="1000"/>
                        </a:spcAft>
                        <a:buFont typeface="+mj-lt"/>
                        <a:buAutoNum type="arabicPeriod"/>
                      </a:pPr>
                      <a:r>
                        <a:rPr lang="en-US" sz="1800">
                          <a:effectLst/>
                          <a:latin typeface="Courier New" panose="02070309020205020404" pitchFamily="49" charset="0"/>
                          <a:ea typeface="Calibri" panose="020F0502020204030204" pitchFamily="34" charset="0"/>
                          <a:cs typeface="Times New Roman" panose="02020603050405020304" pitchFamily="18" charset="0"/>
                        </a:rPr>
                        <a:t>Changeability – Effort in modifying the system</a:t>
                      </a:r>
                      <a:endParaRPr lang="en-P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3.74</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7440324"/>
                  </a:ext>
                </a:extLst>
              </a:tr>
              <a:tr h="776533">
                <a:tc>
                  <a:txBody>
                    <a:bodyPr/>
                    <a:lstStyle/>
                    <a:p>
                      <a:pPr marL="342900" lvl="0" indent="-342900" algn="just">
                        <a:lnSpc>
                          <a:spcPct val="115000"/>
                        </a:lnSpc>
                        <a:spcAft>
                          <a:spcPts val="1000"/>
                        </a:spcAft>
                        <a:buFont typeface="+mj-lt"/>
                        <a:buAutoNum type="arabicPeriod"/>
                      </a:pPr>
                      <a:r>
                        <a:rPr lang="en-US" sz="1800">
                          <a:effectLst/>
                          <a:latin typeface="Courier New" panose="02070309020205020404" pitchFamily="49" charset="0"/>
                          <a:ea typeface="Calibri" panose="020F0502020204030204" pitchFamily="34" charset="0"/>
                          <a:cs typeface="Times New Roman" panose="02020603050405020304" pitchFamily="18" charset="0"/>
                        </a:rPr>
                        <a:t>Stability – Sensitivity to modification</a:t>
                      </a:r>
                      <a:endParaRPr lang="en-P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3.67</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0941491"/>
                  </a:ext>
                </a:extLst>
              </a:tr>
              <a:tr h="375742">
                <a:tc>
                  <a:txBody>
                    <a:bodyPr/>
                    <a:lstStyle/>
                    <a:p>
                      <a:pPr algn="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Weighted Mean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3.73</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dirty="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60903357"/>
                  </a:ext>
                </a:extLst>
              </a:tr>
            </a:tbl>
          </a:graphicData>
        </a:graphic>
      </p:graphicFrame>
    </p:spTree>
    <p:extLst>
      <p:ext uri="{BB962C8B-B14F-4D97-AF65-F5344CB8AC3E}">
        <p14:creationId xmlns:p14="http://schemas.microsoft.com/office/powerpoint/2010/main" val="704290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49</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862009"/>
            <a:ext cx="6698842"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u="sng" dirty="0"/>
              <a:t>PORTABILITY.</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ACCEPTABILITY TEST</a:t>
            </a:r>
          </a:p>
        </p:txBody>
      </p:sp>
      <p:graphicFrame>
        <p:nvGraphicFramePr>
          <p:cNvPr id="5" name="Table 4">
            <a:extLst>
              <a:ext uri="{FF2B5EF4-FFF2-40B4-BE49-F238E27FC236}">
                <a16:creationId xmlns:a16="http://schemas.microsoft.com/office/drawing/2014/main" id="{997BD8E1-404F-5229-34DC-39E5D6F541EF}"/>
              </a:ext>
            </a:extLst>
          </p:cNvPr>
          <p:cNvGraphicFramePr>
            <a:graphicFrameLocks noGrp="1"/>
          </p:cNvGraphicFramePr>
          <p:nvPr>
            <p:extLst>
              <p:ext uri="{D42A27DB-BD31-4B8C-83A1-F6EECF244321}">
                <p14:modId xmlns:p14="http://schemas.microsoft.com/office/powerpoint/2010/main" val="3063451069"/>
              </p:ext>
            </p:extLst>
          </p:nvPr>
        </p:nvGraphicFramePr>
        <p:xfrm>
          <a:off x="2094446" y="2730136"/>
          <a:ext cx="8003108" cy="3426268"/>
        </p:xfrm>
        <a:graphic>
          <a:graphicData uri="http://schemas.openxmlformats.org/drawingml/2006/table">
            <a:tbl>
              <a:tblPr firstRow="1" firstCol="1" bandRow="1">
                <a:tableStyleId>{5C22544A-7EE6-4342-B048-85BDC9FD1C3A}</a:tableStyleId>
              </a:tblPr>
              <a:tblGrid>
                <a:gridCol w="4798388">
                  <a:extLst>
                    <a:ext uri="{9D8B030D-6E8A-4147-A177-3AD203B41FA5}">
                      <a16:colId xmlns:a16="http://schemas.microsoft.com/office/drawing/2014/main" val="1689814272"/>
                    </a:ext>
                  </a:extLst>
                </a:gridCol>
                <a:gridCol w="1293598">
                  <a:extLst>
                    <a:ext uri="{9D8B030D-6E8A-4147-A177-3AD203B41FA5}">
                      <a16:colId xmlns:a16="http://schemas.microsoft.com/office/drawing/2014/main" val="4232556583"/>
                    </a:ext>
                  </a:extLst>
                </a:gridCol>
                <a:gridCol w="1911122">
                  <a:extLst>
                    <a:ext uri="{9D8B030D-6E8A-4147-A177-3AD203B41FA5}">
                      <a16:colId xmlns:a16="http://schemas.microsoft.com/office/drawing/2014/main" val="3165085750"/>
                    </a:ext>
                  </a:extLst>
                </a:gridCol>
              </a:tblGrid>
              <a:tr h="401759">
                <a:tc>
                  <a:txBody>
                    <a:bodyPr/>
                    <a:lstStyle/>
                    <a:p>
                      <a:pPr algn="ctr">
                        <a:lnSpc>
                          <a:spcPct val="115000"/>
                        </a:lnSpc>
                      </a:pPr>
                      <a:r>
                        <a:rPr lang="en-US" sz="1800" b="1" u="sng" dirty="0">
                          <a:effectLst/>
                          <a:latin typeface="Courier New" panose="02070309020205020404" pitchFamily="49" charset="0"/>
                          <a:ea typeface="SimSun" panose="02010600030101010101" pitchFamily="2" charset="-122"/>
                          <a:cs typeface="Times New Roman" panose="02020603050405020304" pitchFamily="18" charset="0"/>
                        </a:rPr>
                        <a:t>PORTABILITY</a:t>
                      </a:r>
                      <a:endParaRPr lang="en-PH"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Mean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Description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08282834"/>
                  </a:ext>
                </a:extLst>
              </a:tr>
              <a:tr h="776533">
                <a:tc>
                  <a:txBody>
                    <a:bodyPr/>
                    <a:lstStyle/>
                    <a:p>
                      <a:pPr marL="342900" lvl="0" indent="-342900" algn="just">
                        <a:lnSpc>
                          <a:spcPct val="115000"/>
                        </a:lnSpc>
                        <a:spcAft>
                          <a:spcPts val="1000"/>
                        </a:spcAft>
                        <a:buFont typeface="+mj-lt"/>
                        <a:buAutoNum type="arabicPeriod"/>
                      </a:pPr>
                      <a:r>
                        <a:rPr lang="en-PH" sz="1800">
                          <a:effectLst/>
                          <a:latin typeface="Courier New" panose="02070309020205020404" pitchFamily="49" charset="0"/>
                          <a:ea typeface="Calibri" panose="020F0502020204030204" pitchFamily="34" charset="0"/>
                          <a:cs typeface="Times New Roman" panose="02020603050405020304" pitchFamily="18" charset="0"/>
                        </a:rPr>
                        <a:t>Adaptability – Specification changes are done easily.</a:t>
                      </a:r>
                      <a:endParaRPr lang="en-P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3.74</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07547579"/>
                  </a:ext>
                </a:extLst>
              </a:tr>
              <a:tr h="776533">
                <a:tc>
                  <a:txBody>
                    <a:bodyPr/>
                    <a:lstStyle/>
                    <a:p>
                      <a:pPr marL="342900" lvl="0" indent="-342900" algn="just">
                        <a:lnSpc>
                          <a:spcPct val="115000"/>
                        </a:lnSpc>
                        <a:spcAft>
                          <a:spcPts val="1000"/>
                        </a:spcAft>
                        <a:buFont typeface="+mj-lt"/>
                        <a:buAutoNum type="arabicPeriod"/>
                      </a:pPr>
                      <a:r>
                        <a:rPr lang="en-US" sz="1800">
                          <a:effectLst/>
                          <a:latin typeface="Courier New" panose="02070309020205020404" pitchFamily="49" charset="0"/>
                          <a:ea typeface="Calibri" panose="020F0502020204030204" pitchFamily="34" charset="0"/>
                          <a:cs typeface="Times New Roman" panose="02020603050405020304" pitchFamily="18" charset="0"/>
                        </a:rPr>
                        <a:t>Installability – There is effortless process of installing the system.</a:t>
                      </a:r>
                      <a:endParaRPr lang="en-P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3.87</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7440324"/>
                  </a:ext>
                </a:extLst>
              </a:tr>
              <a:tr h="776533">
                <a:tc>
                  <a:txBody>
                    <a:bodyPr/>
                    <a:lstStyle/>
                    <a:p>
                      <a:pPr marL="342900" lvl="0" indent="-342900" algn="just">
                        <a:lnSpc>
                          <a:spcPct val="115000"/>
                        </a:lnSpc>
                        <a:spcAft>
                          <a:spcPts val="1000"/>
                        </a:spcAft>
                        <a:buFont typeface="+mj-lt"/>
                        <a:buAutoNum type="arabicPeriod"/>
                      </a:pPr>
                      <a:r>
                        <a:rPr lang="en-US" sz="1800">
                          <a:effectLst/>
                          <a:latin typeface="Courier New" panose="02070309020205020404" pitchFamily="49" charset="0"/>
                          <a:ea typeface="Calibri" panose="020F0502020204030204" pitchFamily="34" charset="0"/>
                          <a:cs typeface="Times New Roman" panose="02020603050405020304" pitchFamily="18" charset="0"/>
                        </a:rPr>
                        <a:t>Conformance – System is compliant to portability standards.</a:t>
                      </a:r>
                      <a:endParaRPr lang="en-P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3.85</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0941491"/>
                  </a:ext>
                </a:extLst>
              </a:tr>
              <a:tr h="375742">
                <a:tc>
                  <a:txBody>
                    <a:bodyPr/>
                    <a:lstStyle/>
                    <a:p>
                      <a:pPr algn="r">
                        <a:lnSpc>
                          <a:spcPct val="115000"/>
                        </a:lnSpc>
                      </a:pPr>
                      <a:r>
                        <a:rPr lang="en-US" sz="1800" b="1" u="sng">
                          <a:effectLst/>
                          <a:latin typeface="Courier New" panose="02070309020205020404" pitchFamily="49" charset="0"/>
                          <a:ea typeface="SimSun" panose="02010600030101010101" pitchFamily="2" charset="-122"/>
                          <a:cs typeface="Times New Roman" panose="02020603050405020304" pitchFamily="18" charset="0"/>
                        </a:rPr>
                        <a:t>Weighted Mean</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1800">
                          <a:effectLst/>
                          <a:latin typeface="Courier New" panose="02070309020205020404" pitchFamily="49" charset="0"/>
                          <a:ea typeface="SimSun" panose="02010600030101010101" pitchFamily="2" charset="-122"/>
                          <a:cs typeface="Times New Roman" panose="02020603050405020304" pitchFamily="18" charset="0"/>
                        </a:rPr>
                        <a:t>3.82</a:t>
                      </a:r>
                      <a:endParaRPr lang="en-PH"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1800" dirty="0">
                          <a:effectLst/>
                          <a:latin typeface="Courier New" panose="02070309020205020404" pitchFamily="49" charset="0"/>
                          <a:ea typeface="SimSun" panose="02010600030101010101" pitchFamily="2" charset="-122"/>
                          <a:cs typeface="Times New Roman" panose="02020603050405020304" pitchFamily="18" charset="0"/>
                        </a:rPr>
                        <a:t>Acceptable</a:t>
                      </a:r>
                      <a:endParaRPr lang="en-PH"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60903357"/>
                  </a:ext>
                </a:extLst>
              </a:tr>
            </a:tbl>
          </a:graphicData>
        </a:graphic>
      </p:graphicFrame>
    </p:spTree>
    <p:extLst>
      <p:ext uri="{BB962C8B-B14F-4D97-AF65-F5344CB8AC3E}">
        <p14:creationId xmlns:p14="http://schemas.microsoft.com/office/powerpoint/2010/main" val="3415150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5A4A71-BF4C-4D5C-BFC7-87532A78DCB1}"/>
              </a:ext>
            </a:extLst>
          </p:cNvPr>
          <p:cNvSpPr>
            <a:spLocks noGrp="1"/>
          </p:cNvSpPr>
          <p:nvPr>
            <p:ph type="title"/>
          </p:nvPr>
        </p:nvSpPr>
        <p:spPr>
          <a:xfrm>
            <a:off x="358529" y="457200"/>
            <a:ext cx="3790884" cy="799142"/>
          </a:xfrm>
        </p:spPr>
        <p:txBody>
          <a:bodyPr/>
          <a:lstStyle/>
          <a:p>
            <a:r>
              <a:rPr lang="en-US" dirty="0"/>
              <a:t>RATIONALE</a:t>
            </a:r>
          </a:p>
        </p:txBody>
      </p:sp>
      <p:sp>
        <p:nvSpPr>
          <p:cNvPr id="5" name="Text Placeholder 4">
            <a:extLst>
              <a:ext uri="{FF2B5EF4-FFF2-40B4-BE49-F238E27FC236}">
                <a16:creationId xmlns:a16="http://schemas.microsoft.com/office/drawing/2014/main" id="{192DC2B5-5E26-4712-A72B-C467FF94253F}"/>
              </a:ext>
            </a:extLst>
          </p:cNvPr>
          <p:cNvSpPr>
            <a:spLocks noGrp="1"/>
          </p:cNvSpPr>
          <p:nvPr>
            <p:ph type="body" sz="half" idx="2"/>
          </p:nvPr>
        </p:nvSpPr>
        <p:spPr>
          <a:xfrm>
            <a:off x="358529" y="1397726"/>
            <a:ext cx="3517435" cy="4348196"/>
          </a:xfrm>
        </p:spPr>
        <p:txBody>
          <a:bodyPr>
            <a:normAutofit/>
          </a:bodyPr>
          <a:lstStyle/>
          <a:p>
            <a:r>
              <a:rPr lang="en-US" sz="2400" b="1" dirty="0">
                <a:effectLst/>
                <a:latin typeface="Courier New" panose="02070309020205020404" pitchFamily="49" charset="0"/>
                <a:ea typeface="Courier New" panose="02070309020205020404" pitchFamily="49" charset="0"/>
              </a:rPr>
              <a:t>“Overtourism” affects the environment negatively</a:t>
            </a:r>
          </a:p>
          <a:p>
            <a:pPr marL="0" indent="0">
              <a:buNone/>
            </a:pPr>
            <a:endParaRPr lang="en-US" sz="2000" b="1" dirty="0"/>
          </a:p>
        </p:txBody>
      </p:sp>
      <p:pic>
        <p:nvPicPr>
          <p:cNvPr id="10" name="Picture Placeholder 9" descr="Stick figure families holding hands">
            <a:extLst>
              <a:ext uri="{FF2B5EF4-FFF2-40B4-BE49-F238E27FC236}">
                <a16:creationId xmlns:a16="http://schemas.microsoft.com/office/drawing/2014/main" id="{109874DF-4483-4899-A10C-B0C5378B0136}"/>
              </a:ext>
            </a:extLst>
          </p:cNvPr>
          <p:cNvPicPr>
            <a:picLocks noGrp="1" noChangeAspect="1"/>
          </p:cNvPicPr>
          <p:nvPr>
            <p:ph type="pic" idx="1"/>
          </p:nvPr>
        </p:nvPicPr>
        <p:blipFill>
          <a:blip r:embed="rId4"/>
          <a:srcRect l="28532" r="28532"/>
          <a:stretch/>
        </p:blipFill>
        <p:spPr>
          <a:xfrm>
            <a:off x="4242275" y="641101"/>
            <a:ext cx="3702877" cy="5749461"/>
          </a:xfrm>
        </p:spPr>
      </p:pic>
      <p:pic>
        <p:nvPicPr>
          <p:cNvPr id="9" name="Picture Placeholder 8" descr="Crowd of people on a street">
            <a:extLst>
              <a:ext uri="{FF2B5EF4-FFF2-40B4-BE49-F238E27FC236}">
                <a16:creationId xmlns:a16="http://schemas.microsoft.com/office/drawing/2014/main" id="{BADCDF53-1AD6-4ACB-AABB-AE333D04A938}"/>
              </a:ext>
            </a:extLst>
          </p:cNvPr>
          <p:cNvPicPr>
            <a:picLocks noGrp="1" noChangeAspect="1"/>
          </p:cNvPicPr>
          <p:nvPr>
            <p:ph type="pic" idx="13"/>
          </p:nvPr>
        </p:nvPicPr>
        <p:blipFill>
          <a:blip r:embed="rId5"/>
          <a:srcRect l="28537" r="28537"/>
          <a:stretch/>
        </p:blipFill>
        <p:spPr>
          <a:xfrm>
            <a:off x="8047164" y="641101"/>
            <a:ext cx="3702877" cy="5749461"/>
          </a:xfrm>
        </p:spPr>
      </p:pic>
      <p:sp>
        <p:nvSpPr>
          <p:cNvPr id="7" name="Footer Placeholder 6">
            <a:extLst>
              <a:ext uri="{FF2B5EF4-FFF2-40B4-BE49-F238E27FC236}">
                <a16:creationId xmlns:a16="http://schemas.microsoft.com/office/drawing/2014/main" id="{F5A9782B-C5C4-48DA-AA51-2AF88DEF26B7}"/>
              </a:ext>
            </a:extLst>
          </p:cNvPr>
          <p:cNvSpPr>
            <a:spLocks noGrp="1"/>
          </p:cNvSpPr>
          <p:nvPr>
            <p:ph type="ftr" sz="quarter" idx="11"/>
          </p:nvPr>
        </p:nvSpPr>
        <p:spPr/>
        <p:txBody>
          <a:bodyPr/>
          <a:lstStyle/>
          <a:p>
            <a:pPr algn="l"/>
            <a:r>
              <a:rPr lang="en-US" dirty="0"/>
              <a:t>Teach a Course</a:t>
            </a:r>
          </a:p>
        </p:txBody>
      </p:sp>
      <p:sp>
        <p:nvSpPr>
          <p:cNvPr id="6" name="Slide Number Placeholder 5">
            <a:extLst>
              <a:ext uri="{FF2B5EF4-FFF2-40B4-BE49-F238E27FC236}">
                <a16:creationId xmlns:a16="http://schemas.microsoft.com/office/drawing/2014/main" id="{FA73604A-7E08-4A9B-A7E1-F008615923E8}"/>
              </a:ext>
            </a:extLst>
          </p:cNvPr>
          <p:cNvSpPr>
            <a:spLocks noGrp="1"/>
          </p:cNvSpPr>
          <p:nvPr>
            <p:ph type="sldNum" sz="quarter" idx="12"/>
          </p:nvPr>
        </p:nvSpPr>
        <p:spPr/>
        <p:txBody>
          <a:bodyPr/>
          <a:lstStyle/>
          <a:p>
            <a:fld id="{F603CDE5-C1D8-4EDD-870F-A498BAFA520F}" type="slidenum">
              <a:rPr lang="en-US" smtClean="0"/>
              <a:t>5</a:t>
            </a:fld>
            <a:endParaRPr lang="en-US" dirty="0"/>
          </a:p>
        </p:txBody>
      </p:sp>
      <p:pic>
        <p:nvPicPr>
          <p:cNvPr id="3" name="Picture 2">
            <a:extLst>
              <a:ext uri="{FF2B5EF4-FFF2-40B4-BE49-F238E27FC236}">
                <a16:creationId xmlns:a16="http://schemas.microsoft.com/office/drawing/2014/main" id="{A8977DF7-B232-85B7-6010-436F9DBFF983}"/>
              </a:ext>
            </a:extLst>
          </p:cNvPr>
          <p:cNvPicPr>
            <a:picLocks noChangeAspect="1"/>
          </p:cNvPicPr>
          <p:nvPr/>
        </p:nvPicPr>
        <p:blipFill>
          <a:blip r:embed="rId6"/>
          <a:stretch>
            <a:fillRect/>
          </a:stretch>
        </p:blipFill>
        <p:spPr>
          <a:xfrm>
            <a:off x="1399987" y="1507342"/>
            <a:ext cx="853984" cy="853984"/>
          </a:xfrm>
          <a:prstGeom prst="rect">
            <a:avLst/>
          </a:prstGeom>
        </p:spPr>
      </p:pic>
    </p:spTree>
    <p:extLst>
      <p:ext uri="{BB962C8B-B14F-4D97-AF65-F5344CB8AC3E}">
        <p14:creationId xmlns:p14="http://schemas.microsoft.com/office/powerpoint/2010/main" val="985652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smtClean="0"/>
              <a:pPr>
                <a:spcAft>
                  <a:spcPts val="600"/>
                </a:spcAft>
              </a:pPr>
              <a:t>50</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3" y="729658"/>
            <a:ext cx="11029616" cy="988332"/>
          </a:xfrm>
        </p:spPr>
        <p:txBody>
          <a:bodyPr anchor="b">
            <a:normAutofit/>
          </a:bodyPr>
          <a:lstStyle/>
          <a:p>
            <a:r>
              <a:rPr lang="en-US" sz="3200" b="1" dirty="0"/>
              <a:t>RESULT &amp; DISCUSSION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355101" y="1862009"/>
            <a:ext cx="6698842" cy="86812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800" b="1" u="sng" dirty="0"/>
              <a:t>OWM OF RESPONDENTS.</a:t>
            </a:r>
          </a:p>
        </p:txBody>
      </p:sp>
      <p:sp>
        <p:nvSpPr>
          <p:cNvPr id="10" name="Content Placeholder 5">
            <a:extLst>
              <a:ext uri="{FF2B5EF4-FFF2-40B4-BE49-F238E27FC236}">
                <a16:creationId xmlns:a16="http://schemas.microsoft.com/office/drawing/2014/main" id="{A81FF39A-999E-EB3E-F42C-CAA67BAFA753}"/>
              </a:ext>
            </a:extLst>
          </p:cNvPr>
          <p:cNvSpPr txBox="1">
            <a:spLocks/>
          </p:cNvSpPr>
          <p:nvPr/>
        </p:nvSpPr>
        <p:spPr>
          <a:xfrm>
            <a:off x="5529943" y="1015999"/>
            <a:ext cx="5791675" cy="763411"/>
          </a:xfrm>
          <a:prstGeom prst="rect">
            <a:avLst/>
          </a:prstGeom>
          <a:solidFill>
            <a:srgbClr val="465359"/>
          </a:solidFill>
        </p:spPr>
        <p:style>
          <a:lnRef idx="2">
            <a:schemeClr val="accent2"/>
          </a:lnRef>
          <a:fillRef idx="1">
            <a:schemeClr val="lt1"/>
          </a:fillRef>
          <a:effectRef idx="0">
            <a:schemeClr val="accent2"/>
          </a:effectRef>
          <a:fontRef idx="minor">
            <a:schemeClr val="dk1"/>
          </a:fontRef>
        </p:style>
        <p:txBody>
          <a:bodyPr vert="horz" lIns="91440" tIns="0" rIns="91440" bIns="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gn="ctr">
              <a:spcBef>
                <a:spcPts val="0"/>
              </a:spcBef>
              <a:buNone/>
            </a:pPr>
            <a:r>
              <a:rPr lang="en-US" sz="2800" b="1" kern="1200" dirty="0">
                <a:solidFill>
                  <a:srgbClr val="FFFFFF"/>
                </a:solidFill>
                <a:latin typeface="+mn-lt"/>
                <a:ea typeface="+mn-ea"/>
                <a:cs typeface="+mn-cs"/>
              </a:rPr>
              <a:t>ACCEPTABILITY TEST</a:t>
            </a:r>
          </a:p>
        </p:txBody>
      </p:sp>
      <p:graphicFrame>
        <p:nvGraphicFramePr>
          <p:cNvPr id="6" name="Table 5">
            <a:extLst>
              <a:ext uri="{FF2B5EF4-FFF2-40B4-BE49-F238E27FC236}">
                <a16:creationId xmlns:a16="http://schemas.microsoft.com/office/drawing/2014/main" id="{7B52141E-51EA-08B1-EC80-138835BE714A}"/>
              </a:ext>
            </a:extLst>
          </p:cNvPr>
          <p:cNvGraphicFramePr>
            <a:graphicFrameLocks noGrp="1"/>
          </p:cNvGraphicFramePr>
          <p:nvPr>
            <p:extLst>
              <p:ext uri="{D42A27DB-BD31-4B8C-83A1-F6EECF244321}">
                <p14:modId xmlns:p14="http://schemas.microsoft.com/office/powerpoint/2010/main" val="2303999344"/>
              </p:ext>
            </p:extLst>
          </p:nvPr>
        </p:nvGraphicFramePr>
        <p:xfrm>
          <a:off x="1366647" y="2730136"/>
          <a:ext cx="9309296" cy="3693777"/>
        </p:xfrm>
        <a:graphic>
          <a:graphicData uri="http://schemas.openxmlformats.org/drawingml/2006/table">
            <a:tbl>
              <a:tblPr firstRow="1" firstCol="1" bandRow="1">
                <a:tableStyleId>{5C22544A-7EE6-4342-B048-85BDC9FD1C3A}</a:tableStyleId>
              </a:tblPr>
              <a:tblGrid>
                <a:gridCol w="4917444">
                  <a:extLst>
                    <a:ext uri="{9D8B030D-6E8A-4147-A177-3AD203B41FA5}">
                      <a16:colId xmlns:a16="http://schemas.microsoft.com/office/drawing/2014/main" val="143629845"/>
                    </a:ext>
                  </a:extLst>
                </a:gridCol>
                <a:gridCol w="2195926">
                  <a:extLst>
                    <a:ext uri="{9D8B030D-6E8A-4147-A177-3AD203B41FA5}">
                      <a16:colId xmlns:a16="http://schemas.microsoft.com/office/drawing/2014/main" val="2192730255"/>
                    </a:ext>
                  </a:extLst>
                </a:gridCol>
                <a:gridCol w="2195926">
                  <a:extLst>
                    <a:ext uri="{9D8B030D-6E8A-4147-A177-3AD203B41FA5}">
                      <a16:colId xmlns:a16="http://schemas.microsoft.com/office/drawing/2014/main" val="580418548"/>
                    </a:ext>
                  </a:extLst>
                </a:gridCol>
              </a:tblGrid>
              <a:tr h="823676">
                <a:tc>
                  <a:txBody>
                    <a:bodyPr/>
                    <a:lstStyle/>
                    <a:p>
                      <a:pPr algn="ctr">
                        <a:lnSpc>
                          <a:spcPct val="115000"/>
                        </a:lnSpc>
                      </a:pPr>
                      <a:r>
                        <a:rPr lang="en-US" sz="2000" u="sng">
                          <a:effectLst/>
                        </a:rPr>
                        <a:t>AREA</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2000" u="sng">
                          <a:effectLst/>
                        </a:rPr>
                        <a:t>Average Weighted Mean</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2000" u="sng">
                          <a:effectLst/>
                        </a:rPr>
                        <a:t>Description</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21801034"/>
                  </a:ext>
                </a:extLst>
              </a:tr>
              <a:tr h="398554">
                <a:tc>
                  <a:txBody>
                    <a:bodyPr/>
                    <a:lstStyle/>
                    <a:p>
                      <a:pPr marL="342900" lvl="0" indent="-342900" algn="just">
                        <a:lnSpc>
                          <a:spcPct val="115000"/>
                        </a:lnSpc>
                        <a:spcAft>
                          <a:spcPts val="1000"/>
                        </a:spcAft>
                        <a:buFont typeface="+mj-lt"/>
                        <a:buAutoNum type="arabicPeriod"/>
                      </a:pPr>
                      <a:r>
                        <a:rPr lang="en-US" sz="2000">
                          <a:effectLst/>
                        </a:rPr>
                        <a:t>Functionality</a:t>
                      </a:r>
                      <a:endParaRPr lang="en-PH"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000">
                          <a:effectLst/>
                        </a:rPr>
                        <a:t>3.8</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2000">
                          <a:effectLst/>
                        </a:rPr>
                        <a:t>Acceptable</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7416644"/>
                  </a:ext>
                </a:extLst>
              </a:tr>
              <a:tr h="398554">
                <a:tc>
                  <a:txBody>
                    <a:bodyPr/>
                    <a:lstStyle/>
                    <a:p>
                      <a:pPr marL="342900" lvl="0" indent="-342900" algn="just">
                        <a:lnSpc>
                          <a:spcPct val="115000"/>
                        </a:lnSpc>
                        <a:spcAft>
                          <a:spcPts val="1000"/>
                        </a:spcAft>
                        <a:buFont typeface="+mj-lt"/>
                        <a:buAutoNum type="arabicPeriod"/>
                      </a:pPr>
                      <a:r>
                        <a:rPr lang="en-US" sz="2000">
                          <a:effectLst/>
                        </a:rPr>
                        <a:t>Reliability</a:t>
                      </a:r>
                      <a:endParaRPr lang="en-PH"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000">
                          <a:effectLst/>
                        </a:rPr>
                        <a:t>3.68</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2000">
                          <a:effectLst/>
                        </a:rPr>
                        <a:t>Acceptable</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5607203"/>
                  </a:ext>
                </a:extLst>
              </a:tr>
              <a:tr h="398554">
                <a:tc>
                  <a:txBody>
                    <a:bodyPr/>
                    <a:lstStyle/>
                    <a:p>
                      <a:pPr marL="342900" lvl="0" indent="-342900" algn="just">
                        <a:lnSpc>
                          <a:spcPct val="115000"/>
                        </a:lnSpc>
                        <a:spcAft>
                          <a:spcPts val="1000"/>
                        </a:spcAft>
                        <a:buFont typeface="+mj-lt"/>
                        <a:buAutoNum type="arabicPeriod"/>
                      </a:pPr>
                      <a:r>
                        <a:rPr lang="en-US" sz="2000">
                          <a:effectLst/>
                        </a:rPr>
                        <a:t>Usability</a:t>
                      </a:r>
                      <a:endParaRPr lang="en-PH"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000">
                          <a:effectLst/>
                        </a:rPr>
                        <a:t>3.82</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2000">
                          <a:effectLst/>
                        </a:rPr>
                        <a:t>Acceptable</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09848054"/>
                  </a:ext>
                </a:extLst>
              </a:tr>
              <a:tr h="398554">
                <a:tc>
                  <a:txBody>
                    <a:bodyPr/>
                    <a:lstStyle/>
                    <a:p>
                      <a:pPr marL="342900" lvl="0" indent="-342900" algn="just">
                        <a:lnSpc>
                          <a:spcPct val="115000"/>
                        </a:lnSpc>
                        <a:spcAft>
                          <a:spcPts val="1000"/>
                        </a:spcAft>
                        <a:buFont typeface="+mj-lt"/>
                        <a:buAutoNum type="arabicPeriod"/>
                      </a:pPr>
                      <a:r>
                        <a:rPr lang="en-US" sz="2000">
                          <a:effectLst/>
                        </a:rPr>
                        <a:t>Efficiency</a:t>
                      </a:r>
                      <a:endParaRPr lang="en-PH"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000">
                          <a:effectLst/>
                        </a:rPr>
                        <a:t>3.86</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2000">
                          <a:effectLst/>
                        </a:rPr>
                        <a:t>Acceptable</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5407612"/>
                  </a:ext>
                </a:extLst>
              </a:tr>
              <a:tr h="398554">
                <a:tc>
                  <a:txBody>
                    <a:bodyPr/>
                    <a:lstStyle/>
                    <a:p>
                      <a:pPr marL="342900" lvl="0" indent="-342900" algn="just">
                        <a:lnSpc>
                          <a:spcPct val="115000"/>
                        </a:lnSpc>
                        <a:spcAft>
                          <a:spcPts val="1000"/>
                        </a:spcAft>
                        <a:buFont typeface="+mj-lt"/>
                        <a:buAutoNum type="arabicPeriod"/>
                      </a:pPr>
                      <a:r>
                        <a:rPr lang="en-US" sz="2000">
                          <a:effectLst/>
                        </a:rPr>
                        <a:t>Maintainability</a:t>
                      </a:r>
                      <a:endParaRPr lang="en-PH"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000">
                          <a:effectLst/>
                        </a:rPr>
                        <a:t>3.73</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2000">
                          <a:effectLst/>
                        </a:rPr>
                        <a:t>Acceptable</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51634869"/>
                  </a:ext>
                </a:extLst>
              </a:tr>
              <a:tr h="478777">
                <a:tc>
                  <a:txBody>
                    <a:bodyPr/>
                    <a:lstStyle/>
                    <a:p>
                      <a:pPr marL="342900" lvl="0" indent="-342900" algn="just">
                        <a:lnSpc>
                          <a:spcPct val="115000"/>
                        </a:lnSpc>
                        <a:spcAft>
                          <a:spcPts val="1000"/>
                        </a:spcAft>
                        <a:buFont typeface="+mj-lt"/>
                        <a:buAutoNum type="arabicPeriod"/>
                      </a:pPr>
                      <a:r>
                        <a:rPr lang="en-US" sz="2000">
                          <a:effectLst/>
                        </a:rPr>
                        <a:t>Portability</a:t>
                      </a:r>
                      <a:endParaRPr lang="en-PH"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en-US" sz="2000">
                          <a:effectLst/>
                        </a:rPr>
                        <a:t>3.82</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2000" dirty="0">
                          <a:effectLst/>
                        </a:rPr>
                        <a:t>Acceptable</a:t>
                      </a:r>
                      <a:endParaRPr lang="en-PH"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2262630"/>
                  </a:ext>
                </a:extLst>
              </a:tr>
              <a:tr h="398554">
                <a:tc>
                  <a:txBody>
                    <a:bodyPr/>
                    <a:lstStyle/>
                    <a:p>
                      <a:pPr algn="r">
                        <a:lnSpc>
                          <a:spcPct val="115000"/>
                        </a:lnSpc>
                      </a:pPr>
                      <a:r>
                        <a:rPr lang="en-US" sz="2000" u="sng">
                          <a:effectLst/>
                        </a:rPr>
                        <a:t>Overall Weighted Mean</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pPr>
                      <a:r>
                        <a:rPr lang="en-US" sz="2000">
                          <a:effectLst/>
                        </a:rPr>
                        <a:t>3.78</a:t>
                      </a:r>
                      <a:endParaRPr lang="en-PH"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pPr>
                      <a:r>
                        <a:rPr lang="en-US" sz="2000" dirty="0">
                          <a:effectLst/>
                        </a:rPr>
                        <a:t>Acceptable</a:t>
                      </a:r>
                      <a:endParaRPr lang="en-PH"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9383929"/>
                  </a:ext>
                </a:extLst>
              </a:tr>
            </a:tbl>
          </a:graphicData>
        </a:graphic>
      </p:graphicFrame>
    </p:spTree>
    <p:extLst>
      <p:ext uri="{BB962C8B-B14F-4D97-AF65-F5344CB8AC3E}">
        <p14:creationId xmlns:p14="http://schemas.microsoft.com/office/powerpoint/2010/main" val="2090521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US" smtClean="0"/>
              <a:pPr>
                <a:spcAft>
                  <a:spcPts val="600"/>
                </a:spcAft>
              </a:pPr>
              <a:t>51</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a:latin typeface="+mj-lt"/>
                <a:ea typeface="+mj-ea"/>
                <a:cs typeface="+mj-cs"/>
              </a:rPr>
              <a:t>CONCLUSION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indent="457200" algn="just">
              <a:lnSpc>
                <a:spcPct val="200000"/>
              </a:lnSpc>
            </a:pPr>
            <a:r>
              <a:rPr lang="en-US" sz="20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The existing process of the Tourism Office was collection of tourist data through distribution of registration forms in the tourist sites and establishments. Monitoring Techniques observed is by collection of tourists’ data through (a) manual collection; and (b) Google Forms which is being processed by assigned statistician.</a:t>
            </a:r>
            <a:endParaRPr lang="en-PH"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40499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US" smtClean="0"/>
              <a:pPr>
                <a:spcAft>
                  <a:spcPts val="600"/>
                </a:spcAft>
              </a:pPr>
              <a:t>52</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a:latin typeface="+mj-lt"/>
                <a:ea typeface="+mj-ea"/>
                <a:cs typeface="+mj-cs"/>
              </a:rPr>
              <a:t>CONCLUSION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indent="457200" algn="just">
              <a:lnSpc>
                <a:spcPct val="200000"/>
              </a:lnSpc>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The tourism office encountered difficulties in collecting data because of how network signals are being interrupted specifically to remote areas of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Bolinao</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that has tourist site or establishment. This affects the time to collect, encode, and generate reports in the tourism office. Guests visiting the locale is having inconvenience because of how limited the information are in a status of a destination.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4160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US" smtClean="0"/>
              <a:pPr>
                <a:spcAft>
                  <a:spcPts val="600"/>
                </a:spcAft>
              </a:pPr>
              <a:t>53</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a:latin typeface="+mj-lt"/>
                <a:ea typeface="+mj-ea"/>
                <a:cs typeface="+mj-cs"/>
              </a:rPr>
              <a:t>CONCLUSION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581192" y="2180496"/>
            <a:ext cx="11029615" cy="3678303"/>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indent="457200" algn="just">
              <a:lnSpc>
                <a:spcPct val="200000"/>
              </a:lnSpc>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The features of the proposed system are (a) Register account where OTP is implemented, (b) User Profile Setting for users to edit profile information for booking, (c) Dashboard where users will see the live counts of people who booked in a destination, (d) Live Map Counter to see the map of </a:t>
            </a:r>
            <a:r>
              <a:rPr lang="en-US" sz="1800" dirty="0" err="1">
                <a:effectLst/>
                <a:latin typeface="Courier New" panose="02070309020205020404" pitchFamily="49" charset="0"/>
                <a:ea typeface="Calibri" panose="020F0502020204030204" pitchFamily="34" charset="0"/>
                <a:cs typeface="Times New Roman" panose="02020603050405020304" pitchFamily="18" charset="0"/>
              </a:rPr>
              <a:t>Bolinao</a:t>
            </a:r>
            <a:r>
              <a:rPr lang="en-US" sz="1800" dirty="0">
                <a:effectLst/>
                <a:latin typeface="Courier New" panose="02070309020205020404" pitchFamily="49" charset="0"/>
                <a:ea typeface="Calibri" panose="020F0502020204030204" pitchFamily="34" charset="0"/>
                <a:cs typeface="Times New Roman" panose="02020603050405020304" pitchFamily="18" charset="0"/>
              </a:rPr>
              <a:t> with pins and live counts, (e) Booking which allows user to request entry to their preferred destination with ticket number generation, (f) Manage Request where users will be able to cancel, leave destination, and see status of the booking, (g) Staff Account Creation to create staff accounts per destination registered in the system; and (h) Notification that notifies users for alerts or updates from a destination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0912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US" smtClean="0"/>
              <a:pPr>
                <a:spcAft>
                  <a:spcPts val="600"/>
                </a:spcAft>
              </a:pPr>
              <a:t>54</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a:latin typeface="+mj-lt"/>
                <a:ea typeface="+mj-ea"/>
                <a:cs typeface="+mj-cs"/>
              </a:rPr>
              <a:t>CONCLUSION</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indent="457200" algn="just">
              <a:lnSpc>
                <a:spcPct val="200000"/>
              </a:lnSpc>
            </a:pPr>
            <a:r>
              <a:rPr lang="en-US" sz="1800" dirty="0">
                <a:solidFill>
                  <a:srgbClr val="000000"/>
                </a:solidFill>
                <a:effectLst/>
                <a:latin typeface="Courier New" panose="02070309020205020404" pitchFamily="49" charset="0"/>
                <a:ea typeface="Times New Roman" panose="02020603050405020304" pitchFamily="18" charset="0"/>
              </a:rPr>
              <a:t>Based on the results of the proponent’s survey, the weighted mean in terms of functionality, reliability, usability, efficiency, maintenance, and portability is 3.78 which reflects as Acceptable; therefore, the developed web-based system can now be adopted for implementation by the Tourism Office of </a:t>
            </a:r>
            <a:r>
              <a:rPr lang="en-US" sz="1800" dirty="0" err="1">
                <a:solidFill>
                  <a:srgbClr val="000000"/>
                </a:solidFill>
                <a:effectLst/>
                <a:latin typeface="Courier New" panose="02070309020205020404" pitchFamily="49" charset="0"/>
                <a:ea typeface="Times New Roman" panose="02020603050405020304" pitchFamily="18" charset="0"/>
              </a:rPr>
              <a:t>Bolinao</a:t>
            </a:r>
            <a:r>
              <a:rPr lang="en-US" sz="1800" dirty="0">
                <a:solidFill>
                  <a:srgbClr val="000000"/>
                </a:solidFill>
                <a:effectLst/>
                <a:latin typeface="Courier New" panose="02070309020205020404" pitchFamily="49" charset="0"/>
                <a:ea typeface="Times New Roman" panose="02020603050405020304" pitchFamily="18" charset="0"/>
              </a:rPr>
              <a:t>.</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0617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US" smtClean="0"/>
              <a:pPr>
                <a:spcAft>
                  <a:spcPts val="600"/>
                </a:spcAft>
              </a:pPr>
              <a:t>55</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dirty="0">
                <a:latin typeface="+mj-lt"/>
                <a:ea typeface="+mj-ea"/>
                <a:cs typeface="+mj-cs"/>
              </a:rPr>
              <a:t>RECOMMENDATIONS</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indent="457200" algn="just">
              <a:lnSpc>
                <a:spcPct val="200000"/>
              </a:lnSpc>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To use the web-application, the tourism office will be given hands-on training.</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8553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US" smtClean="0"/>
              <a:pPr>
                <a:spcAft>
                  <a:spcPts val="600"/>
                </a:spcAft>
              </a:pPr>
              <a:t>56</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dirty="0">
                <a:latin typeface="+mj-lt"/>
                <a:ea typeface="+mj-ea"/>
                <a:cs typeface="+mj-cs"/>
              </a:rPr>
              <a:t>RECOMMENDATIONS</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indent="457200" algn="just">
              <a:lnSpc>
                <a:spcPct val="200000"/>
              </a:lnSpc>
            </a:pPr>
            <a:r>
              <a:rPr lang="en-US" sz="1800" dirty="0">
                <a:effectLst/>
                <a:latin typeface="Courier New" panose="02070309020205020404" pitchFamily="49" charset="0"/>
                <a:ea typeface="Times New Roman" panose="02020603050405020304" pitchFamily="18" charset="0"/>
              </a:rPr>
              <a:t>It is recommended to train the user of the staff accounts of the location in using the web-application specially in cases that there is network signal interruption.</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9799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US" smtClean="0"/>
              <a:pPr>
                <a:spcAft>
                  <a:spcPts val="600"/>
                </a:spcAft>
              </a:pPr>
              <a:t>57</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dirty="0">
                <a:latin typeface="+mj-lt"/>
                <a:ea typeface="+mj-ea"/>
                <a:cs typeface="+mj-cs"/>
              </a:rPr>
              <a:t>RECOMMENDATIONS</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indent="457200" algn="just">
              <a:lnSpc>
                <a:spcPct val="200000"/>
              </a:lnSpc>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To effectively use the web-application, the tourism office should secure their server and domain to avoid network attacks such as DDoS. </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6456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US" smtClean="0"/>
              <a:pPr>
                <a:spcAft>
                  <a:spcPts val="600"/>
                </a:spcAft>
              </a:pPr>
              <a:t>58</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dirty="0">
                <a:latin typeface="+mj-lt"/>
                <a:ea typeface="+mj-ea"/>
                <a:cs typeface="+mj-cs"/>
              </a:rPr>
              <a:t>RECOMMENDATIONS</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581192" y="21804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indent="457200" algn="just">
              <a:lnSpc>
                <a:spcPct val="200000"/>
              </a:lnSpc>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The web-application should be updated through GitHub after implementation. Code collaborators should use branches to create PRs for easy compiling of fixes or updates.</a:t>
            </a:r>
            <a:endParaRPr lang="en-PH"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749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a:xfrm>
            <a:off x="1059226" y="4262316"/>
            <a:ext cx="9391524" cy="988332"/>
          </a:xfrm>
        </p:spPr>
        <p:txBody>
          <a:bodyPr vert="horz" lIns="91440" tIns="45720" rIns="91440" bIns="45720" rtlCol="0" anchor="b" anchorCtr="0">
            <a:normAutofit/>
          </a:bodyPr>
          <a:lstStyle/>
          <a:p>
            <a:r>
              <a:rPr lang="en-US" b="0" kern="1200" cap="all">
                <a:latin typeface="+mj-lt"/>
                <a:ea typeface="+mj-ea"/>
                <a:cs typeface="+mj-cs"/>
              </a:rPr>
              <a:t>DEMONSTRATION OF SYSTEM</a:t>
            </a:r>
          </a:p>
        </p:txBody>
      </p:sp>
      <p:pic>
        <p:nvPicPr>
          <p:cNvPr id="11" name="Picture 10">
            <a:extLst>
              <a:ext uri="{FF2B5EF4-FFF2-40B4-BE49-F238E27FC236}">
                <a16:creationId xmlns:a16="http://schemas.microsoft.com/office/drawing/2014/main" id="{97D1F0FA-DF20-A7DA-8CC8-D9047F4EC24E}"/>
              </a:ext>
            </a:extLst>
          </p:cNvPr>
          <p:cNvPicPr>
            <a:picLocks noChangeAspect="1"/>
          </p:cNvPicPr>
          <p:nvPr/>
        </p:nvPicPr>
        <p:blipFill rotWithShape="1">
          <a:blip r:embed="rId3"/>
          <a:srcRect t="9128" r="-2" b="28295"/>
          <a:stretch/>
        </p:blipFill>
        <p:spPr>
          <a:xfrm>
            <a:off x="441325" y="606425"/>
            <a:ext cx="11304588" cy="3536950"/>
          </a:xfrm>
          <a:prstGeom prst="rect">
            <a:avLst/>
          </a:prstGeom>
          <a:noFill/>
        </p:spPr>
      </p:pic>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US" smtClean="0"/>
              <a:pPr>
                <a:spcAft>
                  <a:spcPts val="600"/>
                </a:spcAft>
              </a:pPr>
              <a:t>59</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Teach a Course</a:t>
            </a:r>
          </a:p>
        </p:txBody>
      </p:sp>
      <p:sp>
        <p:nvSpPr>
          <p:cNvPr id="9" name="Text Placeholder 5">
            <a:extLst>
              <a:ext uri="{FF2B5EF4-FFF2-40B4-BE49-F238E27FC236}">
                <a16:creationId xmlns:a16="http://schemas.microsoft.com/office/drawing/2014/main" id="{E32911C2-104F-4567-80C6-8203573ED6FD}"/>
              </a:ext>
            </a:extLst>
          </p:cNvPr>
          <p:cNvSpPr txBox="1">
            <a:spLocks/>
          </p:cNvSpPr>
          <p:nvPr/>
        </p:nvSpPr>
        <p:spPr>
          <a:xfrm>
            <a:off x="1058863" y="5303610"/>
            <a:ext cx="9391888" cy="61436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600" kern="1200" dirty="0">
                <a:solidFill>
                  <a:schemeClr val="bg2">
                    <a:lumMod val="75000"/>
                  </a:schemeClr>
                </a:solidFill>
                <a:effectLst/>
                <a:latin typeface="+mn-lt"/>
                <a:ea typeface="+mn-ea"/>
                <a:cs typeface="+mn-cs"/>
              </a:rPr>
              <a:t>Please use your phone to scan this QR Code. Or Connect to: &lt;&lt;add </a:t>
            </a:r>
            <a:r>
              <a:rPr lang="en-US" sz="1600" kern="1200" dirty="0" err="1">
                <a:solidFill>
                  <a:schemeClr val="bg2">
                    <a:lumMod val="75000"/>
                  </a:schemeClr>
                </a:solidFill>
                <a:effectLst/>
                <a:latin typeface="+mn-lt"/>
                <a:ea typeface="+mn-ea"/>
                <a:cs typeface="+mn-cs"/>
              </a:rPr>
              <a:t>wifi</a:t>
            </a:r>
            <a:r>
              <a:rPr lang="en-US" sz="1600" kern="1200" dirty="0">
                <a:solidFill>
                  <a:schemeClr val="bg2">
                    <a:lumMod val="75000"/>
                  </a:schemeClr>
                </a:solidFill>
                <a:effectLst/>
                <a:latin typeface="+mn-lt"/>
                <a:ea typeface="+mn-ea"/>
                <a:cs typeface="+mn-cs"/>
              </a:rPr>
              <a:t> connection here&gt;&gt; and go to your browser and enter this URL: &lt;&lt;input </a:t>
            </a:r>
            <a:r>
              <a:rPr lang="en-US" sz="1600" kern="1200">
                <a:solidFill>
                  <a:schemeClr val="bg2">
                    <a:lumMod val="75000"/>
                  </a:schemeClr>
                </a:solidFill>
                <a:effectLst/>
                <a:latin typeface="+mn-lt"/>
                <a:ea typeface="+mn-ea"/>
                <a:cs typeface="+mn-cs"/>
              </a:rPr>
              <a:t>hosting route&gt;&gt;</a:t>
            </a:r>
            <a:endParaRPr lang="en-US" sz="1600" kern="1200" dirty="0">
              <a:solidFill>
                <a:schemeClr val="bg2">
                  <a:lumMod val="75000"/>
                </a:schemeClr>
              </a:solidFill>
              <a:effectLst/>
              <a:latin typeface="+mn-lt"/>
              <a:ea typeface="+mn-ea"/>
              <a:cs typeface="+mn-cs"/>
            </a:endParaRPr>
          </a:p>
        </p:txBody>
      </p:sp>
    </p:spTree>
    <p:extLst>
      <p:ext uri="{BB962C8B-B14F-4D97-AF65-F5344CB8AC3E}">
        <p14:creationId xmlns:p14="http://schemas.microsoft.com/office/powerpoint/2010/main" val="2090535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8355530" y="457200"/>
            <a:ext cx="3577394" cy="535105"/>
          </a:xfrm>
        </p:spPr>
        <p:txBody>
          <a:bodyPr/>
          <a:lstStyle/>
          <a:p>
            <a:r>
              <a:rPr lang="en-US" dirty="0"/>
              <a:t>RATIONALE</a:t>
            </a:r>
          </a:p>
        </p:txBody>
      </p:sp>
      <p:pic>
        <p:nvPicPr>
          <p:cNvPr id="15" name="Picture Placeholder 14">
            <a:extLst>
              <a:ext uri="{FF2B5EF4-FFF2-40B4-BE49-F238E27FC236}">
                <a16:creationId xmlns:a16="http://schemas.microsoft.com/office/drawing/2014/main" id="{60700499-F5C8-4234-A554-8E26834CCF11}"/>
              </a:ext>
            </a:extLst>
          </p:cNvPr>
          <p:cNvPicPr>
            <a:picLocks noGrp="1" noChangeAspect="1"/>
          </p:cNvPicPr>
          <p:nvPr>
            <p:ph type="pic" idx="1"/>
          </p:nvPr>
        </p:nvPicPr>
        <p:blipFill rotWithShape="1">
          <a:blip r:embed="rId4">
            <a:extLst>
              <a:ext uri="{837473B0-CC2E-450A-ABE3-18F120FF3D39}">
                <a1611:picAttrSrcUrl xmlns:a1611="http://schemas.microsoft.com/office/drawing/2016/11/main" r:id="rId5"/>
              </a:ext>
            </a:extLst>
          </a:blip>
          <a:srcRect l="524" r="232"/>
          <a:stretch/>
        </p:blipFill>
        <p:spPr>
          <a:xfrm>
            <a:off x="940525" y="992305"/>
            <a:ext cx="4227791" cy="4259984"/>
          </a:xfrm>
        </p:spPr>
      </p:pic>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5982789" y="1562872"/>
            <a:ext cx="5695405" cy="3048317"/>
          </a:xfrm>
        </p:spPr>
        <p:txBody>
          <a:bodyPr>
            <a:normAutofit/>
          </a:bodyPr>
          <a:lstStyle/>
          <a:p>
            <a:pPr marL="216000" indent="-216000">
              <a:buFont typeface="Wingdings" panose="05000000000000000000" pitchFamily="2" charset="2"/>
              <a:buChar char="§"/>
            </a:pPr>
            <a:r>
              <a:rPr lang="en-GB" sz="2000" b="1" dirty="0">
                <a:latin typeface="Courier New" panose="02070309020205020404" pitchFamily="49" charset="0"/>
                <a:cs typeface="Courier New" panose="02070309020205020404" pitchFamily="49" charset="0"/>
              </a:rPr>
              <a:t>Bolinao tourism must also transition to newer technology in order to:</a:t>
            </a:r>
          </a:p>
          <a:p>
            <a:pPr marL="216000" indent="-216000">
              <a:buFont typeface="Wingdings" panose="05000000000000000000" pitchFamily="2" charset="2"/>
              <a:buChar char="§"/>
            </a:pPr>
            <a:r>
              <a:rPr lang="en-GB" sz="2000" dirty="0">
                <a:latin typeface="Courier New" panose="02070309020205020404" pitchFamily="49" charset="0"/>
                <a:cs typeface="Courier New" panose="02070309020205020404" pitchFamily="49" charset="0"/>
              </a:rPr>
              <a:t>(1) </a:t>
            </a:r>
            <a:r>
              <a:rPr lang="en-GB" sz="2000" b="1" dirty="0">
                <a:latin typeface="Courier New" panose="02070309020205020404" pitchFamily="49" charset="0"/>
                <a:cs typeface="Courier New" panose="02070309020205020404" pitchFamily="49" charset="0"/>
              </a:rPr>
              <a:t>continue to monitor the destinations;</a:t>
            </a:r>
          </a:p>
          <a:p>
            <a:pPr marL="216000" indent="-216000">
              <a:buFont typeface="Wingdings" panose="05000000000000000000" pitchFamily="2" charset="2"/>
              <a:buChar char="§"/>
            </a:pPr>
            <a:r>
              <a:rPr lang="en-GB" sz="2000" dirty="0">
                <a:latin typeface="Courier New" panose="02070309020205020404" pitchFamily="49" charset="0"/>
                <a:cs typeface="Courier New" panose="02070309020205020404" pitchFamily="49" charset="0"/>
              </a:rPr>
              <a:t>(2) </a:t>
            </a:r>
            <a:r>
              <a:rPr lang="en-GB" sz="2000" b="1" dirty="0">
                <a:latin typeface="Courier New" panose="02070309020205020404" pitchFamily="49" charset="0"/>
                <a:cs typeface="Courier New" panose="02070309020205020404" pitchFamily="49" charset="0"/>
              </a:rPr>
              <a:t>regulate heavy traffic and policy for desperate measures; and </a:t>
            </a:r>
          </a:p>
          <a:p>
            <a:pPr marL="216000" indent="-216000">
              <a:buFont typeface="Wingdings" panose="05000000000000000000" pitchFamily="2" charset="2"/>
              <a:buChar char="§"/>
            </a:pPr>
            <a:r>
              <a:rPr lang="en-GB" sz="2000" dirty="0">
                <a:latin typeface="Courier New" panose="02070309020205020404" pitchFamily="49" charset="0"/>
                <a:cs typeface="Courier New" panose="02070309020205020404" pitchFamily="49" charset="0"/>
              </a:rPr>
              <a:t>(3</a:t>
            </a:r>
            <a:r>
              <a:rPr lang="en-GB" sz="2000" b="1" dirty="0">
                <a:latin typeface="Courier New" panose="02070309020205020404" pitchFamily="49" charset="0"/>
                <a:cs typeface="Courier New" panose="02070309020205020404" pitchFamily="49" charset="0"/>
              </a:rPr>
              <a:t>) mitigate the impact of overtourism.</a:t>
            </a:r>
            <a:endParaRPr lang="en-US" sz="2000" b="1"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pPr/>
              <a:t>6</a:t>
            </a:fld>
            <a:endParaRPr lang="en-US" dirty="0"/>
          </a:p>
        </p:txBody>
      </p:sp>
      <p:pic>
        <p:nvPicPr>
          <p:cNvPr id="7" name="Picture 6">
            <a:extLst>
              <a:ext uri="{FF2B5EF4-FFF2-40B4-BE49-F238E27FC236}">
                <a16:creationId xmlns:a16="http://schemas.microsoft.com/office/drawing/2014/main" id="{AEF175BE-1E96-EA28-C13D-D6ED0A6F6B07}"/>
              </a:ext>
            </a:extLst>
          </p:cNvPr>
          <p:cNvPicPr>
            <a:picLocks noChangeAspect="1"/>
          </p:cNvPicPr>
          <p:nvPr/>
        </p:nvPicPr>
        <p:blipFill>
          <a:blip r:embed="rId6"/>
          <a:stretch>
            <a:fillRect/>
          </a:stretch>
        </p:blipFill>
        <p:spPr>
          <a:xfrm>
            <a:off x="1952216" y="2216127"/>
            <a:ext cx="908549" cy="908549"/>
          </a:xfrm>
          <a:prstGeom prst="rect">
            <a:avLst/>
          </a:prstGeom>
        </p:spPr>
      </p:pic>
      <p:pic>
        <p:nvPicPr>
          <p:cNvPr id="9" name="Picture 8">
            <a:extLst>
              <a:ext uri="{FF2B5EF4-FFF2-40B4-BE49-F238E27FC236}">
                <a16:creationId xmlns:a16="http://schemas.microsoft.com/office/drawing/2014/main" id="{0823A2A7-651B-E2D5-5C0D-B11BC589A456}"/>
              </a:ext>
            </a:extLst>
          </p:cNvPr>
          <p:cNvPicPr>
            <a:picLocks noChangeAspect="1"/>
          </p:cNvPicPr>
          <p:nvPr/>
        </p:nvPicPr>
        <p:blipFill>
          <a:blip r:embed="rId7"/>
          <a:stretch>
            <a:fillRect/>
          </a:stretch>
        </p:blipFill>
        <p:spPr>
          <a:xfrm>
            <a:off x="3347765" y="2216127"/>
            <a:ext cx="464245" cy="1044551"/>
          </a:xfrm>
          <a:prstGeom prst="rect">
            <a:avLst/>
          </a:prstGeom>
        </p:spPr>
      </p:pic>
    </p:spTree>
    <p:extLst>
      <p:ext uri="{BB962C8B-B14F-4D97-AF65-F5344CB8AC3E}">
        <p14:creationId xmlns:p14="http://schemas.microsoft.com/office/powerpoint/2010/main" val="1339243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EC38A0-3DAB-4B29-9BBE-45A9EBDBF417}"/>
              </a:ext>
            </a:extLst>
          </p:cNvPr>
          <p:cNvSpPr>
            <a:spLocks noGrp="1"/>
          </p:cNvSpPr>
          <p:nvPr>
            <p:ph type="title"/>
          </p:nvPr>
        </p:nvSpPr>
        <p:spPr/>
        <p:txBody>
          <a:bodyPr/>
          <a:lstStyle/>
          <a:p>
            <a:r>
              <a:rPr lang="en-US" dirty="0"/>
              <a:t>THANK YOU!</a:t>
            </a:r>
            <a:endParaRPr lang="ru-RU" dirty="0"/>
          </a:p>
        </p:txBody>
      </p:sp>
      <p:pic>
        <p:nvPicPr>
          <p:cNvPr id="14" name="Picture Placeholder 13" descr="Young women in a library">
            <a:extLst>
              <a:ext uri="{FF2B5EF4-FFF2-40B4-BE49-F238E27FC236}">
                <a16:creationId xmlns:a16="http://schemas.microsoft.com/office/drawing/2014/main" id="{E923BD5B-22B6-4E92-B95F-5F7B6467380E}"/>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p:blipFill>
        <p:spPr>
          <a:xfrm>
            <a:off x="450662" y="606425"/>
            <a:ext cx="11285913" cy="3536950"/>
          </a:xfrm>
          <a:prstGeom prst="rect">
            <a:avLst/>
          </a:prstGeom>
        </p:spPr>
      </p:pic>
    </p:spTree>
    <p:extLst>
      <p:ext uri="{BB962C8B-B14F-4D97-AF65-F5344CB8AC3E}">
        <p14:creationId xmlns:p14="http://schemas.microsoft.com/office/powerpoint/2010/main" val="379830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8355530" y="457200"/>
            <a:ext cx="3577394" cy="535105"/>
          </a:xfrm>
        </p:spPr>
        <p:txBody>
          <a:bodyPr/>
          <a:lstStyle/>
          <a:p>
            <a:r>
              <a:rPr lang="en-US" dirty="0"/>
              <a:t>RATIONALE</a:t>
            </a:r>
          </a:p>
        </p:txBody>
      </p:sp>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5982789" y="1562872"/>
            <a:ext cx="5695405" cy="3048317"/>
          </a:xfrm>
        </p:spPr>
        <p:txBody>
          <a:bodyPr>
            <a:normAutofit/>
          </a:bodyPr>
          <a:lstStyle/>
          <a:p>
            <a:pPr marL="216000" indent="-216000">
              <a:buFont typeface="Wingdings" panose="05000000000000000000" pitchFamily="2" charset="2"/>
              <a:buChar char="§"/>
            </a:pPr>
            <a:r>
              <a:rPr lang="en-US" sz="2400" b="1" dirty="0">
                <a:effectLst/>
                <a:latin typeface="Courier New" panose="02070309020205020404" pitchFamily="49" charset="0"/>
                <a:ea typeface="Courier New" panose="02070309020205020404" pitchFamily="49" charset="0"/>
              </a:rPr>
              <a:t>Tourism Monitoring System </a:t>
            </a:r>
            <a:r>
              <a:rPr lang="en-US" sz="2400" dirty="0">
                <a:effectLst/>
                <a:latin typeface="Courier New" panose="02070309020205020404" pitchFamily="49" charset="0"/>
                <a:ea typeface="Courier New" panose="02070309020205020404" pitchFamily="49" charset="0"/>
              </a:rPr>
              <a:t>is a system designed to help manage the flow of visitors.</a:t>
            </a:r>
            <a:endParaRPr lang="en-US" sz="2800" b="1"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pPr/>
              <a:t>7</a:t>
            </a:fld>
            <a:endParaRPr lang="en-US" dirty="0"/>
          </a:p>
        </p:txBody>
      </p:sp>
      <p:pic>
        <p:nvPicPr>
          <p:cNvPr id="7" name="Picture 6" descr="A picture containing text, colorful, colors, clipart&#10;&#10;Description automatically generated">
            <a:extLst>
              <a:ext uri="{FF2B5EF4-FFF2-40B4-BE49-F238E27FC236}">
                <a16:creationId xmlns:a16="http://schemas.microsoft.com/office/drawing/2014/main" id="{2957D1CF-9DE9-8414-230C-B877C505D0D5}"/>
              </a:ext>
            </a:extLst>
          </p:cNvPr>
          <p:cNvPicPr>
            <a:picLocks noChangeAspect="1"/>
          </p:cNvPicPr>
          <p:nvPr/>
        </p:nvPicPr>
        <p:blipFill>
          <a:blip r:embed="rId4"/>
          <a:stretch>
            <a:fillRect/>
          </a:stretch>
        </p:blipFill>
        <p:spPr>
          <a:xfrm>
            <a:off x="2481398" y="1294312"/>
            <a:ext cx="1306830" cy="130683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1796CDBA-73F3-3888-3852-C228CE3C793F}"/>
              </a:ext>
            </a:extLst>
          </p:cNvPr>
          <p:cNvPicPr>
            <a:picLocks noChangeAspect="1"/>
          </p:cNvPicPr>
          <p:nvPr/>
        </p:nvPicPr>
        <p:blipFill>
          <a:blip r:embed="rId5"/>
          <a:stretch>
            <a:fillRect/>
          </a:stretch>
        </p:blipFill>
        <p:spPr>
          <a:xfrm>
            <a:off x="1994534" y="2799806"/>
            <a:ext cx="2280557" cy="2533952"/>
          </a:xfrm>
          <a:prstGeom prst="rect">
            <a:avLst/>
          </a:prstGeom>
        </p:spPr>
      </p:pic>
    </p:spTree>
    <p:extLst>
      <p:ext uri="{BB962C8B-B14F-4D97-AF65-F5344CB8AC3E}">
        <p14:creationId xmlns:p14="http://schemas.microsoft.com/office/powerpoint/2010/main" val="949164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8355530" y="457200"/>
            <a:ext cx="3577394" cy="535105"/>
          </a:xfrm>
        </p:spPr>
        <p:txBody>
          <a:bodyPr/>
          <a:lstStyle/>
          <a:p>
            <a:r>
              <a:rPr lang="en-US" dirty="0"/>
              <a:t>RATIONALE</a:t>
            </a:r>
          </a:p>
        </p:txBody>
      </p:sp>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5982789" y="1562872"/>
            <a:ext cx="5695405" cy="3048317"/>
          </a:xfrm>
        </p:spPr>
        <p:txBody>
          <a:bodyPr>
            <a:normAutofit/>
          </a:bodyPr>
          <a:lstStyle/>
          <a:p>
            <a:pPr marL="216000" indent="-216000">
              <a:buFont typeface="Wingdings" panose="05000000000000000000" pitchFamily="2" charset="2"/>
              <a:buChar char="§"/>
            </a:pPr>
            <a:r>
              <a:rPr lang="en-US" sz="2800" b="1" dirty="0">
                <a:effectLst/>
                <a:latin typeface="Courier New" panose="02070309020205020404" pitchFamily="49" charset="0"/>
                <a:ea typeface="Courier New" panose="02070309020205020404" pitchFamily="49" charset="0"/>
              </a:rPr>
              <a:t>Dynamic</a:t>
            </a:r>
            <a:r>
              <a:rPr lang="en-US" sz="2800" dirty="0">
                <a:effectLst/>
                <a:latin typeface="Courier New" panose="02070309020205020404" pitchFamily="49" charset="0"/>
                <a:ea typeface="Courier New" panose="02070309020205020404" pitchFamily="49" charset="0"/>
              </a:rPr>
              <a:t> and </a:t>
            </a:r>
            <a:r>
              <a:rPr lang="en-US" sz="2800" b="1" dirty="0">
                <a:effectLst/>
                <a:latin typeface="Courier New" panose="02070309020205020404" pitchFamily="49" charset="0"/>
                <a:ea typeface="Courier New" panose="02070309020205020404" pitchFamily="49" charset="0"/>
              </a:rPr>
              <a:t>responsive system</a:t>
            </a:r>
            <a:r>
              <a:rPr lang="en-US" sz="2800" dirty="0">
                <a:effectLst/>
                <a:latin typeface="Courier New" panose="02070309020205020404" pitchFamily="49" charset="0"/>
                <a:ea typeface="Courier New" panose="02070309020205020404" pitchFamily="49" charset="0"/>
              </a:rPr>
              <a:t>, and it addresses the challenges of managing the records, missing records due to </a:t>
            </a:r>
            <a:r>
              <a:rPr lang="en-US" sz="2800" b="1" dirty="0">
                <a:effectLst/>
                <a:latin typeface="Courier New" panose="02070309020205020404" pitchFamily="49" charset="0"/>
                <a:ea typeface="Courier New" panose="02070309020205020404" pitchFamily="49" charset="0"/>
              </a:rPr>
              <a:t>human errors.</a:t>
            </a:r>
            <a:endParaRPr lang="en-US" sz="4000" b="1"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pPr/>
              <a:t>8</a:t>
            </a:fld>
            <a:endParaRPr lang="en-US" dirty="0"/>
          </a:p>
        </p:txBody>
      </p:sp>
      <p:pic>
        <p:nvPicPr>
          <p:cNvPr id="8" name="Picture 7" descr="A picture containing text&#10;&#10;Description automatically generated">
            <a:extLst>
              <a:ext uri="{FF2B5EF4-FFF2-40B4-BE49-F238E27FC236}">
                <a16:creationId xmlns:a16="http://schemas.microsoft.com/office/drawing/2014/main" id="{D9CC642A-D2CD-B8E3-E4BC-1A719B451303}"/>
              </a:ext>
            </a:extLst>
          </p:cNvPr>
          <p:cNvPicPr>
            <a:picLocks noChangeAspect="1"/>
          </p:cNvPicPr>
          <p:nvPr/>
        </p:nvPicPr>
        <p:blipFill>
          <a:blip r:embed="rId4"/>
          <a:stretch>
            <a:fillRect/>
          </a:stretch>
        </p:blipFill>
        <p:spPr>
          <a:xfrm>
            <a:off x="513806" y="1515335"/>
            <a:ext cx="5342314" cy="3827329"/>
          </a:xfrm>
          <a:prstGeom prst="rect">
            <a:avLst/>
          </a:prstGeom>
        </p:spPr>
      </p:pic>
      <p:pic>
        <p:nvPicPr>
          <p:cNvPr id="10" name="Picture 9">
            <a:extLst>
              <a:ext uri="{FF2B5EF4-FFF2-40B4-BE49-F238E27FC236}">
                <a16:creationId xmlns:a16="http://schemas.microsoft.com/office/drawing/2014/main" id="{F06FD658-FF31-73DF-4071-62CDB93DC088}"/>
              </a:ext>
            </a:extLst>
          </p:cNvPr>
          <p:cNvPicPr>
            <a:picLocks noChangeAspect="1"/>
          </p:cNvPicPr>
          <p:nvPr/>
        </p:nvPicPr>
        <p:blipFill>
          <a:blip r:embed="rId5"/>
          <a:stretch>
            <a:fillRect/>
          </a:stretch>
        </p:blipFill>
        <p:spPr>
          <a:xfrm>
            <a:off x="2425797" y="1700139"/>
            <a:ext cx="640960" cy="640960"/>
          </a:xfrm>
          <a:prstGeom prst="rect">
            <a:avLst/>
          </a:prstGeom>
        </p:spPr>
      </p:pic>
      <p:pic>
        <p:nvPicPr>
          <p:cNvPr id="11" name="Picture 10">
            <a:extLst>
              <a:ext uri="{FF2B5EF4-FFF2-40B4-BE49-F238E27FC236}">
                <a16:creationId xmlns:a16="http://schemas.microsoft.com/office/drawing/2014/main" id="{63DF9A08-747F-40EC-EBE6-65550B7E9468}"/>
              </a:ext>
            </a:extLst>
          </p:cNvPr>
          <p:cNvPicPr>
            <a:picLocks noChangeAspect="1"/>
          </p:cNvPicPr>
          <p:nvPr/>
        </p:nvPicPr>
        <p:blipFill>
          <a:blip r:embed="rId5"/>
          <a:stretch>
            <a:fillRect/>
          </a:stretch>
        </p:blipFill>
        <p:spPr>
          <a:xfrm>
            <a:off x="3066757" y="1700139"/>
            <a:ext cx="640960" cy="640960"/>
          </a:xfrm>
          <a:prstGeom prst="rect">
            <a:avLst/>
          </a:prstGeom>
        </p:spPr>
      </p:pic>
    </p:spTree>
    <p:extLst>
      <p:ext uri="{BB962C8B-B14F-4D97-AF65-F5344CB8AC3E}">
        <p14:creationId xmlns:p14="http://schemas.microsoft.com/office/powerpoint/2010/main" val="22046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9</a:t>
            </a:fld>
            <a:endParaRPr lang="en-US"/>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581193" y="729658"/>
            <a:ext cx="11029616" cy="988332"/>
          </a:xfrm>
        </p:spPr>
        <p:txBody>
          <a:bodyPr anchor="b">
            <a:normAutofit/>
          </a:bodyPr>
          <a:lstStyle/>
          <a:p>
            <a:r>
              <a:rPr lang="en-US" dirty="0"/>
              <a:t>RATIONALE</a:t>
            </a:r>
          </a:p>
        </p:txBody>
      </p:sp>
      <p:sp>
        <p:nvSpPr>
          <p:cNvPr id="4" name="Text Placeholder 3">
            <a:extLst>
              <a:ext uri="{FF2B5EF4-FFF2-40B4-BE49-F238E27FC236}">
                <a16:creationId xmlns:a16="http://schemas.microsoft.com/office/drawing/2014/main" id="{FBA1D6E0-6A9C-4ADB-984E-B54DD59C6DF0}"/>
              </a:ext>
            </a:extLst>
          </p:cNvPr>
          <p:cNvSpPr>
            <a:spLocks noGrp="1"/>
          </p:cNvSpPr>
          <p:nvPr>
            <p:ph sz="half" idx="1"/>
          </p:nvPr>
        </p:nvSpPr>
        <p:spPr>
          <a:xfrm>
            <a:off x="581193" y="2228003"/>
            <a:ext cx="5422390" cy="3633047"/>
          </a:xfrm>
        </p:spPr>
        <p:txBody>
          <a:bodyPr anchor="ctr">
            <a:normAutofit/>
          </a:bodyPr>
          <a:lstStyle/>
          <a:p>
            <a:pPr marL="216000" indent="-216000">
              <a:buFont typeface="Wingdings" panose="05000000000000000000" pitchFamily="2" charset="2"/>
              <a:buChar char="§"/>
            </a:pPr>
            <a:r>
              <a:rPr lang="en-GB" sz="2400" dirty="0">
                <a:effectLst/>
                <a:latin typeface="Courier New" panose="02070309020205020404" pitchFamily="49" charset="0"/>
                <a:cs typeface="Courier New" panose="02070309020205020404" pitchFamily="49" charset="0"/>
              </a:rPr>
              <a:t>More </a:t>
            </a:r>
            <a:r>
              <a:rPr lang="en-GB" sz="2400" b="1" dirty="0">
                <a:effectLst/>
                <a:latin typeface="Courier New" panose="02070309020205020404" pitchFamily="49" charset="0"/>
                <a:cs typeface="Courier New" panose="02070309020205020404" pitchFamily="49" charset="0"/>
              </a:rPr>
              <a:t>modern method of monitoring tourist traffic</a:t>
            </a:r>
            <a:r>
              <a:rPr lang="en-GB" sz="2400" dirty="0">
                <a:effectLst/>
                <a:latin typeface="Courier New" panose="02070309020205020404" pitchFamily="49" charset="0"/>
                <a:cs typeface="Courier New" panose="02070309020205020404" pitchFamily="49" charset="0"/>
              </a:rPr>
              <a:t> in specific destinations or areas in Bolinao.</a:t>
            </a:r>
            <a:endParaRPr lang="en-US" sz="2400"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174FFA56-ABDD-909B-327B-8BD51894C795}"/>
              </a:ext>
            </a:extLst>
          </p:cNvPr>
          <p:cNvPicPr>
            <a:picLocks noChangeAspect="1"/>
          </p:cNvPicPr>
          <p:nvPr/>
        </p:nvPicPr>
        <p:blipFill>
          <a:blip r:embed="rId4"/>
          <a:stretch>
            <a:fillRect/>
          </a:stretch>
        </p:blipFill>
        <p:spPr>
          <a:xfrm>
            <a:off x="6595730" y="2228003"/>
            <a:ext cx="4607766" cy="3633047"/>
          </a:xfrm>
          <a:prstGeom prst="rect">
            <a:avLst/>
          </a:prstGeom>
          <a:noFill/>
        </p:spPr>
      </p:pic>
    </p:spTree>
    <p:extLst>
      <p:ext uri="{BB962C8B-B14F-4D97-AF65-F5344CB8AC3E}">
        <p14:creationId xmlns:p14="http://schemas.microsoft.com/office/powerpoint/2010/main" val="112289930"/>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00870617_win32_fixed.potx" id="{1E2B8DFA-E266-4D12-95DE-76C2876369F1}" vid="{8DEA66BB-F281-4FCE-9053-490C8E939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617</TotalTime>
  <Words>1668</Words>
  <Application>Microsoft Office PowerPoint</Application>
  <PresentationFormat>Widescreen</PresentationFormat>
  <Paragraphs>474</Paragraphs>
  <Slides>60</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Calibri</vt:lpstr>
      <vt:lpstr>Corbel</vt:lpstr>
      <vt:lpstr>Courier New</vt:lpstr>
      <vt:lpstr>Gill Sans MT</vt:lpstr>
      <vt:lpstr>Wingdings</vt:lpstr>
      <vt:lpstr>Wingdings 2</vt:lpstr>
      <vt:lpstr>DividendVTI</vt:lpstr>
      <vt:lpstr>Tourism Monitoring System for Bolinao</vt:lpstr>
      <vt:lpstr>Rationale</vt:lpstr>
      <vt:lpstr>Rationale</vt:lpstr>
      <vt:lpstr>Rationale</vt:lpstr>
      <vt:lpstr>RATIONALE</vt:lpstr>
      <vt:lpstr>RATIONALE</vt:lpstr>
      <vt:lpstr>RATIONALE</vt:lpstr>
      <vt:lpstr>RATIONALE</vt:lpstr>
      <vt:lpstr>RATIONALE</vt:lpstr>
      <vt:lpstr>OBJECTIVES OF THE STUDY</vt:lpstr>
      <vt:lpstr>IMPORTANCE OF THE STUDY</vt:lpstr>
      <vt:lpstr>SCOPE AND DELIMITATION of THE STUDY</vt:lpstr>
      <vt:lpstr>METHODOLOGY</vt:lpstr>
      <vt:lpstr>METHODOLOGY</vt:lpstr>
      <vt:lpstr>METHODOLOGY</vt:lpstr>
      <vt:lpstr>SCRUM PHASES</vt:lpstr>
      <vt:lpstr>SCRUM PHASES</vt:lpstr>
      <vt:lpstr>SCRUM PHASES</vt:lpstr>
      <vt:lpstr>SCRUM PHASES</vt:lpstr>
      <vt:lpstr>SCRUM PHASES</vt:lpstr>
      <vt:lpstr>SCRUM PHASES</vt:lpstr>
      <vt:lpstr>SCRUM PHASES</vt:lpstr>
      <vt:lpstr>SCRUM PHASES</vt:lpstr>
      <vt:lpstr>SCRUM PHASES</vt:lpstr>
      <vt:lpstr>SCRUM PHASES</vt:lpstr>
      <vt:lpstr>SCRUM PHASES</vt:lpstr>
      <vt:lpstr>SCRUM PHASES</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RESULT &amp; DISCUSSION</vt:lpstr>
      <vt:lpstr>CONCLUSION</vt:lpstr>
      <vt:lpstr>CONCLUSION</vt:lpstr>
      <vt:lpstr>CONCLUSION</vt:lpstr>
      <vt:lpstr>CONCLUSION</vt:lpstr>
      <vt:lpstr>RECOMMENDATIONS</vt:lpstr>
      <vt:lpstr>RECOMMENDATIONS</vt:lpstr>
      <vt:lpstr>RECOMMENDATIONS</vt:lpstr>
      <vt:lpstr>RECOMMENDATIONS</vt:lpstr>
      <vt:lpstr>DEMONSTRATION OF SYSTEM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Monitoring System for Bolinao</dc:title>
  <dc:creator>Jester Einstein Ibasan</dc:creator>
  <cp:lastModifiedBy>Jasmine Zinampan</cp:lastModifiedBy>
  <cp:revision>287</cp:revision>
  <dcterms:created xsi:type="dcterms:W3CDTF">2022-12-04T12:46:41Z</dcterms:created>
  <dcterms:modified xsi:type="dcterms:W3CDTF">2022-12-07T03:31:47Z</dcterms:modified>
</cp:coreProperties>
</file>